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0.49480249480249477</c:v>
                </c:pt>
                <c:pt idx="1">
                  <c:v>0.50311850311850304</c:v>
                </c:pt>
                <c:pt idx="2">
                  <c:v>0</c:v>
                </c:pt>
                <c:pt idx="3">
                  <c:v>2.0790020790020791E-3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Dorset County Hospital NHS Foundation Trust</c:v>
                </c:pt>
                <c:pt idx="2">
                  <c:v>Torbay and South Devon NHS Foundation Trust</c:v>
                </c:pt>
                <c:pt idx="3">
                  <c:v>Salisbury NHS Foundation Trust</c:v>
                </c:pt>
                <c:pt idx="4">
                  <c:v>North Bristol NHS Trust</c:v>
                </c:pt>
              </c:strCache>
            </c:strRef>
          </c:cat>
          <c:val>
            <c:numRef>
              <c:f>Sheet1!$B$2:$B$6</c:f>
              <c:numCache>
                <c:formatCode>0.0</c:formatCode>
                <c:ptCount val="5"/>
                <c:pt idx="0">
                  <c:v>6.1535410976256451</c:v>
                </c:pt>
                <c:pt idx="1">
                  <c:v>6.4298014311776797</c:v>
                </c:pt>
                <c:pt idx="2">
                  <c:v>6.5556059272921008</c:v>
                </c:pt>
                <c:pt idx="3">
                  <c:v>6.5650602129108142</c:v>
                </c:pt>
                <c:pt idx="4">
                  <c:v>6.7048290681540443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Dorset County Hospital NHS Foundation Trust</c:v>
                </c:pt>
                <c:pt idx="2">
                  <c:v>Torbay and South Devon NHS Foundation Trust</c:v>
                </c:pt>
                <c:pt idx="3">
                  <c:v>Salisbury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Sheet1!$G$2:$G$5</c:f>
              <c:numCache>
                <c:formatCode>0.0;;</c:formatCode>
                <c:ptCount val="4"/>
                <c:pt idx="0">
                  <c:v>6.4453743277976416</c:v>
                </c:pt>
                <c:pt idx="1">
                  <c:v>6.0145246174338869</c:v>
                </c:pt>
                <c:pt idx="2">
                  <c:v>6.7285827672714946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3.5546256722023584</c:v>
                </c:pt>
                <c:pt idx="1">
                  <c:v>3.9854753825661131</c:v>
                </c:pt>
                <c:pt idx="2">
                  <c:v>3.2714172327285054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Sheet1!$G$2:$G$5</c:f>
              <c:numCache>
                <c:formatCode>0.0;;</c:formatCode>
                <c:ptCount val="4"/>
                <c:pt idx="0">
                  <c:v>8.5534621331539018</c:v>
                </c:pt>
                <c:pt idx="1">
                  <c:v>8.1318948194191325</c:v>
                </c:pt>
                <c:pt idx="2">
                  <c:v>8.599363765936662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1.4465378668460982</c:v>
                </c:pt>
                <c:pt idx="1">
                  <c:v>1.8681051805808675</c:v>
                </c:pt>
                <c:pt idx="2">
                  <c:v>1.400636234063338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Sheet1!$G$2:$G$5</c:f>
              <c:numCache>
                <c:formatCode>0.0;;</c:formatCode>
                <c:ptCount val="4"/>
                <c:pt idx="0">
                  <c:v>9.1564989343685301</c:v>
                </c:pt>
                <c:pt idx="1">
                  <c:v>8.9704403981961907</c:v>
                </c:pt>
                <c:pt idx="2">
                  <c:v>9.2950676242747452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0.84350106563146987</c:v>
                </c:pt>
                <c:pt idx="1">
                  <c:v>1.0295596018038093</c:v>
                </c:pt>
                <c:pt idx="2">
                  <c:v>0.7049323757252548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Sheet1!$G$2:$G$5</c:f>
              <c:numCache>
                <c:formatCode>0.0;;</c:formatCode>
                <c:ptCount val="4"/>
                <c:pt idx="0">
                  <c:v>3.873415629615145</c:v>
                </c:pt>
                <c:pt idx="1">
                  <c:v>3.5194950451105642</c:v>
                </c:pt>
                <c:pt idx="2">
                  <c:v>4.0725407067486934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6.1265843703848546</c:v>
                </c:pt>
                <c:pt idx="1">
                  <c:v>6.4805049548894358</c:v>
                </c:pt>
                <c:pt idx="2">
                  <c:v>5.9274592932513066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(83)</c:v>
                </c:pt>
                <c:pt idx="1">
                  <c:v>Poole Hospital (33)</c:v>
                </c:pt>
                <c:pt idx="2">
                  <c:v>Royal Bournemouth Hospital (50)</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(83)</c:v>
                </c:pt>
                <c:pt idx="1">
                  <c:v>Poole Hospital (33)</c:v>
                </c:pt>
                <c:pt idx="2">
                  <c:v>Royal Bournemouth Hospital (50)</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(83)</c:v>
                </c:pt>
                <c:pt idx="1">
                  <c:v>Poole Hospital (33)</c:v>
                </c:pt>
                <c:pt idx="2">
                  <c:v>Royal Bournemouth Hospital (50)</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(83)</c:v>
                </c:pt>
                <c:pt idx="1">
                  <c:v>Poole Hospital (33)</c:v>
                </c:pt>
                <c:pt idx="2">
                  <c:v>Royal Bournemouth Hospital (50)</c:v>
                </c:pt>
                <c:pt idx="3">
                  <c:v>Macmillan Unit (-)</c:v>
                </c:pt>
              </c:strCache>
            </c:strRef>
          </c:cat>
          <c:val>
            <c:numRef>
              <c:f>Sheet1!$G$2:$G$5</c:f>
              <c:numCache>
                <c:formatCode>0.0;;</c:formatCode>
                <c:ptCount val="4"/>
                <c:pt idx="0">
                  <c:v>0</c:v>
                </c:pt>
                <c:pt idx="1">
                  <c:v>0</c:v>
                </c:pt>
                <c:pt idx="2">
                  <c:v>7.1058255098673238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(83)</c:v>
                </c:pt>
                <c:pt idx="1">
                  <c:v>Poole Hospital (33)</c:v>
                </c:pt>
                <c:pt idx="2">
                  <c:v>Royal Bournemouth Hospital (50)</c:v>
                </c:pt>
                <c:pt idx="3">
                  <c:v>Macmillan Unit (-)</c:v>
                </c:pt>
              </c:strCache>
            </c:strRef>
          </c:cat>
          <c:val>
            <c:numRef>
              <c:f>Sheet1!$H$2:$H$5</c:f>
              <c:numCache>
                <c:formatCode>0.0;;</c:formatCode>
                <c:ptCount val="4"/>
                <c:pt idx="0">
                  <c:v>7.5473715946307864</c:v>
                </c:pt>
                <c:pt idx="1">
                  <c:v>7.7843983741684966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(83)</c:v>
                </c:pt>
                <c:pt idx="1">
                  <c:v>Poole Hospital (33)</c:v>
                </c:pt>
                <c:pt idx="2">
                  <c:v>Royal Bournemouth Hospital (50)</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(83)</c:v>
                </c:pt>
                <c:pt idx="1">
                  <c:v>Poole Hospital (33)</c:v>
                </c:pt>
                <c:pt idx="2">
                  <c:v>Royal Bournemouth Hospital (50)</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2.4526284053692136</c:v>
                </c:pt>
                <c:pt idx="1">
                  <c:v>2.2156016258315034</c:v>
                </c:pt>
                <c:pt idx="2">
                  <c:v>2.8941744901326762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(475)</c:v>
                </c:pt>
                <c:pt idx="1">
                  <c:v>Poole Hospital (176)</c:v>
                </c:pt>
                <c:pt idx="2">
                  <c:v>Royal Bournemouth Hospital (298)</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(475)</c:v>
                </c:pt>
                <c:pt idx="1">
                  <c:v>Poole Hospital (176)</c:v>
                </c:pt>
                <c:pt idx="2">
                  <c:v>Royal Bournemouth Hospital (298)</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(475)</c:v>
                </c:pt>
                <c:pt idx="1">
                  <c:v>Poole Hospital (176)</c:v>
                </c:pt>
                <c:pt idx="2">
                  <c:v>Royal Bournemouth Hospital (298)</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(475)</c:v>
                </c:pt>
                <c:pt idx="1">
                  <c:v>Poole Hospital (176)</c:v>
                </c:pt>
                <c:pt idx="2">
                  <c:v>Royal Bournemouth Hospital (298)</c:v>
                </c:pt>
                <c:pt idx="3">
                  <c:v>Macmillan Unit (-)</c:v>
                </c:pt>
              </c:strCache>
            </c:strRef>
          </c:cat>
          <c:val>
            <c:numRef>
              <c:f>Sheet1!$G$2:$G$5</c:f>
              <c:numCache>
                <c:formatCode>0.0;;</c:formatCode>
                <c:ptCount val="4"/>
                <c:pt idx="0">
                  <c:v>8.9116832434816811</c:v>
                </c:pt>
                <c:pt idx="1">
                  <c:v>8.6115370556082809</c:v>
                </c:pt>
                <c:pt idx="2">
                  <c:v>8.9640252115608003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(475)</c:v>
                </c:pt>
                <c:pt idx="1">
                  <c:v>Poole Hospital (176)</c:v>
                </c:pt>
                <c:pt idx="2">
                  <c:v>Royal Bournemouth Hospital (298)</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(475)</c:v>
                </c:pt>
                <c:pt idx="1">
                  <c:v>Poole Hospital (176)</c:v>
                </c:pt>
                <c:pt idx="2">
                  <c:v>Royal Bournemouth Hospital (298)</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(475)</c:v>
                </c:pt>
                <c:pt idx="1">
                  <c:v>Poole Hospital (176)</c:v>
                </c:pt>
                <c:pt idx="2">
                  <c:v>Royal Bournemouth Hospital (298)</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1.0883167565183189</c:v>
                </c:pt>
                <c:pt idx="1">
                  <c:v>1.3884629443917191</c:v>
                </c:pt>
                <c:pt idx="2">
                  <c:v>1.0359747884391997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(300)</c:v>
                </c:pt>
                <c:pt idx="1">
                  <c:v>Poole Hospital (114)</c:v>
                </c:pt>
                <c:pt idx="2">
                  <c:v>Royal Bournemouth Hospital (185)</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(300)</c:v>
                </c:pt>
                <c:pt idx="1">
                  <c:v>Poole Hospital (114)</c:v>
                </c:pt>
                <c:pt idx="2">
                  <c:v>Royal Bournemouth Hospital (185)</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(300)</c:v>
                </c:pt>
                <c:pt idx="1">
                  <c:v>Poole Hospital (114)</c:v>
                </c:pt>
                <c:pt idx="2">
                  <c:v>Royal Bournemouth Hospital (185)</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(300)</c:v>
                </c:pt>
                <c:pt idx="1">
                  <c:v>Poole Hospital (114)</c:v>
                </c:pt>
                <c:pt idx="2">
                  <c:v>Royal Bournemouth Hospital (185)</c:v>
                </c:pt>
                <c:pt idx="3">
                  <c:v>Macmillan Unit (-)</c:v>
                </c:pt>
              </c:strCache>
            </c:strRef>
          </c:cat>
          <c:val>
            <c:numRef>
              <c:f>Sheet1!$G$2:$G$5</c:f>
              <c:numCache>
                <c:formatCode>0.0;;</c:formatCode>
                <c:ptCount val="4"/>
                <c:pt idx="0">
                  <c:v>8.2329726010932127</c:v>
                </c:pt>
                <c:pt idx="1">
                  <c:v>8.4132013919576352</c:v>
                </c:pt>
                <c:pt idx="2">
                  <c:v>7.8470139971484496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(300)</c:v>
                </c:pt>
                <c:pt idx="1">
                  <c:v>Poole Hospital (114)</c:v>
                </c:pt>
                <c:pt idx="2">
                  <c:v>Royal Bournemouth Hospital (185)</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(300)</c:v>
                </c:pt>
                <c:pt idx="1">
                  <c:v>Poole Hospital (114)</c:v>
                </c:pt>
                <c:pt idx="2">
                  <c:v>Royal Bournemouth Hospital (185)</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(300)</c:v>
                </c:pt>
                <c:pt idx="1">
                  <c:v>Poole Hospital (114)</c:v>
                </c:pt>
                <c:pt idx="2">
                  <c:v>Royal Bournemouth Hospital (185)</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1.7670273989067873</c:v>
                </c:pt>
                <c:pt idx="1">
                  <c:v>1.5867986080423648</c:v>
                </c:pt>
                <c:pt idx="2">
                  <c:v>2.1529860028515504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(291)</c:v>
                </c:pt>
                <c:pt idx="1">
                  <c:v>Poole Hospital (106)</c:v>
                </c:pt>
                <c:pt idx="2">
                  <c:v>Royal Bournemouth Hospital (184)</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(291)</c:v>
                </c:pt>
                <c:pt idx="1">
                  <c:v>Poole Hospital (106)</c:v>
                </c:pt>
                <c:pt idx="2">
                  <c:v>Royal Bournemouth Hospital (184)</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(291)</c:v>
                </c:pt>
                <c:pt idx="1">
                  <c:v>Poole Hospital (106)</c:v>
                </c:pt>
                <c:pt idx="2">
                  <c:v>Royal Bournemouth Hospital (184)</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(291)</c:v>
                </c:pt>
                <c:pt idx="1">
                  <c:v>Poole Hospital (106)</c:v>
                </c:pt>
                <c:pt idx="2">
                  <c:v>Royal Bournemouth Hospital (184)</c:v>
                </c:pt>
                <c:pt idx="3">
                  <c:v>Macmillan Unit (-)</c:v>
                </c:pt>
              </c:strCache>
            </c:strRef>
          </c:cat>
          <c:val>
            <c:numRef>
              <c:f>Sheet1!$G$2:$G$5</c:f>
              <c:numCache>
                <c:formatCode>0.0;;</c:formatCode>
                <c:ptCount val="4"/>
                <c:pt idx="0">
                  <c:v>7.617989532304513</c:v>
                </c:pt>
                <c:pt idx="1">
                  <c:v>7.9523996149602842</c:v>
                </c:pt>
                <c:pt idx="2">
                  <c:v>7.320456585380346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(291)</c:v>
                </c:pt>
                <c:pt idx="1">
                  <c:v>Poole Hospital (106)</c:v>
                </c:pt>
                <c:pt idx="2">
                  <c:v>Royal Bournemouth Hospital (184)</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(291)</c:v>
                </c:pt>
                <c:pt idx="1">
                  <c:v>Poole Hospital (106)</c:v>
                </c:pt>
                <c:pt idx="2">
                  <c:v>Royal Bournemouth Hospital (184)</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(291)</c:v>
                </c:pt>
                <c:pt idx="1">
                  <c:v>Poole Hospital (106)</c:v>
                </c:pt>
                <c:pt idx="2">
                  <c:v>Royal Bournemouth Hospital (184)</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2.382010467695487</c:v>
                </c:pt>
                <c:pt idx="1">
                  <c:v>2.0476003850397158</c:v>
                </c:pt>
                <c:pt idx="2">
                  <c:v>2.679543414619654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(137)</c:v>
                </c:pt>
                <c:pt idx="1">
                  <c:v>Poole Hospital (63)</c:v>
                </c:pt>
                <c:pt idx="2">
                  <c:v>Royal Bournemouth Hospital (73)</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(137)</c:v>
                </c:pt>
                <c:pt idx="1">
                  <c:v>Poole Hospital (63)</c:v>
                </c:pt>
                <c:pt idx="2">
                  <c:v>Royal Bournemouth Hospital (73)</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(137)</c:v>
                </c:pt>
                <c:pt idx="1">
                  <c:v>Poole Hospital (63)</c:v>
                </c:pt>
                <c:pt idx="2">
                  <c:v>Royal Bournemouth Hospital (73)</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(137)</c:v>
                </c:pt>
                <c:pt idx="1">
                  <c:v>Poole Hospital (63)</c:v>
                </c:pt>
                <c:pt idx="2">
                  <c:v>Royal Bournemouth Hospital (73)</c:v>
                </c:pt>
                <c:pt idx="3">
                  <c:v>Macmillan Unit (-)</c:v>
                </c:pt>
              </c:strCache>
            </c:strRef>
          </c:cat>
          <c:val>
            <c:numRef>
              <c:f>Sheet1!$G$2:$G$5</c:f>
              <c:numCache>
                <c:formatCode>0.0;;</c:formatCode>
                <c:ptCount val="4"/>
                <c:pt idx="0">
                  <c:v>8.2212949846953798</c:v>
                </c:pt>
                <c:pt idx="1">
                  <c:v>8.1408638104151319</c:v>
                </c:pt>
                <c:pt idx="2">
                  <c:v>8.1924895263999851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(137)</c:v>
                </c:pt>
                <c:pt idx="1">
                  <c:v>Poole Hospital (63)</c:v>
                </c:pt>
                <c:pt idx="2">
                  <c:v>Royal Bournemouth Hospital (73)</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(137)</c:v>
                </c:pt>
                <c:pt idx="1">
                  <c:v>Poole Hospital (63)</c:v>
                </c:pt>
                <c:pt idx="2">
                  <c:v>Royal Bournemouth Hospital (73)</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(137)</c:v>
                </c:pt>
                <c:pt idx="1">
                  <c:v>Poole Hospital (63)</c:v>
                </c:pt>
                <c:pt idx="2">
                  <c:v>Royal Bournemouth Hospital (73)</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1.7787050153046202</c:v>
                </c:pt>
                <c:pt idx="1">
                  <c:v>1.8591361895848681</c:v>
                </c:pt>
                <c:pt idx="2">
                  <c:v>1.8075104736000149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(176)</c:v>
                </c:pt>
                <c:pt idx="1">
                  <c:v>Poole Hospital (67)</c:v>
                </c:pt>
                <c:pt idx="2">
                  <c:v>Royal Bournemouth Hospital (108)</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(176)</c:v>
                </c:pt>
                <c:pt idx="1">
                  <c:v>Poole Hospital (67)</c:v>
                </c:pt>
                <c:pt idx="2">
                  <c:v>Royal Bournemouth Hospital (108)</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(176)</c:v>
                </c:pt>
                <c:pt idx="1">
                  <c:v>Poole Hospital (67)</c:v>
                </c:pt>
                <c:pt idx="2">
                  <c:v>Royal Bournemouth Hospital (108)</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(176)</c:v>
                </c:pt>
                <c:pt idx="1">
                  <c:v>Poole Hospital (67)</c:v>
                </c:pt>
                <c:pt idx="2">
                  <c:v>Royal Bournemouth Hospital (108)</c:v>
                </c:pt>
                <c:pt idx="3">
                  <c:v>Macmillan Unit (-)</c:v>
                </c:pt>
              </c:strCache>
            </c:strRef>
          </c:cat>
          <c:val>
            <c:numRef>
              <c:f>Sheet1!$G$2:$G$5</c:f>
              <c:numCache>
                <c:formatCode>0.0;;</c:formatCode>
                <c:ptCount val="4"/>
                <c:pt idx="0">
                  <c:v>5.7815940272302404</c:v>
                </c:pt>
                <c:pt idx="1">
                  <c:v>5.366502267103396</c:v>
                </c:pt>
                <c:pt idx="2">
                  <c:v>5.6968980972246586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(176)</c:v>
                </c:pt>
                <c:pt idx="1">
                  <c:v>Poole Hospital (67)</c:v>
                </c:pt>
                <c:pt idx="2">
                  <c:v>Royal Bournemouth Hospital (108)</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(176)</c:v>
                </c:pt>
                <c:pt idx="1">
                  <c:v>Poole Hospital (67)</c:v>
                </c:pt>
                <c:pt idx="2">
                  <c:v>Royal Bournemouth Hospital (108)</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(176)</c:v>
                </c:pt>
                <c:pt idx="1">
                  <c:v>Poole Hospital (67)</c:v>
                </c:pt>
                <c:pt idx="2">
                  <c:v>Royal Bournemouth Hospital (108)</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4.2184059727697596</c:v>
                </c:pt>
                <c:pt idx="1">
                  <c:v>4.633497732896604</c:v>
                </c:pt>
                <c:pt idx="2">
                  <c:v>4.3031019027753414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University Hospitals Plymouth NHS Trust</c:v>
                </c:pt>
                <c:pt idx="4">
                  <c:v>Gloucestershire Hospitals NHS Foundation Trust</c:v>
                </c:pt>
              </c:strCache>
            </c:strRef>
          </c:cat>
          <c:val>
            <c:numRef>
              <c:f>Sheet1!$B$2:$B$6</c:f>
              <c:numCache>
                <c:formatCode>0.0</c:formatCode>
                <c:ptCount val="5"/>
                <c:pt idx="0">
                  <c:v>7.606151191400186</c:v>
                </c:pt>
                <c:pt idx="1">
                  <c:v>7.2843870177237422</c:v>
                </c:pt>
                <c:pt idx="2">
                  <c:v>7.1604277682878248</c:v>
                </c:pt>
                <c:pt idx="3">
                  <c:v>7.0753213236538031</c:v>
                </c:pt>
                <c:pt idx="4">
                  <c:v>6.9434926626058822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University Hospitals Plymouth NHS Trust</c:v>
                </c:pt>
                <c:pt idx="4">
                  <c:v>Gloucestershire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(442)</c:v>
                </c:pt>
                <c:pt idx="1">
                  <c:v>Poole Hospital (161)</c:v>
                </c:pt>
                <c:pt idx="2">
                  <c:v>Royal Bournemouth Hospital (280)</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(442)</c:v>
                </c:pt>
                <c:pt idx="1">
                  <c:v>Poole Hospital (161)</c:v>
                </c:pt>
                <c:pt idx="2">
                  <c:v>Royal Bournemouth Hospital (280)</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(442)</c:v>
                </c:pt>
                <c:pt idx="1">
                  <c:v>Poole Hospital (161)</c:v>
                </c:pt>
                <c:pt idx="2">
                  <c:v>Royal Bournemouth Hospital (280)</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(442)</c:v>
                </c:pt>
                <c:pt idx="1">
                  <c:v>Poole Hospital (161)</c:v>
                </c:pt>
                <c:pt idx="2">
                  <c:v>Royal Bournemouth Hospital (280)</c:v>
                </c:pt>
                <c:pt idx="3">
                  <c:v>Macmillan Unit (-)</c:v>
                </c:pt>
              </c:strCache>
            </c:strRef>
          </c:cat>
          <c:val>
            <c:numRef>
              <c:f>Sheet1!$G$2:$G$5</c:f>
              <c:numCache>
                <c:formatCode>0.0;;</c:formatCode>
                <c:ptCount val="4"/>
                <c:pt idx="0">
                  <c:v>9.3664074440511076</c:v>
                </c:pt>
                <c:pt idx="1">
                  <c:v>9.2653666827228811</c:v>
                </c:pt>
                <c:pt idx="2">
                  <c:v>9.3618816813381898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(442)</c:v>
                </c:pt>
                <c:pt idx="1">
                  <c:v>Poole Hospital (161)</c:v>
                </c:pt>
                <c:pt idx="2">
                  <c:v>Royal Bournemouth Hospital (280)</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(442)</c:v>
                </c:pt>
                <c:pt idx="1">
                  <c:v>Poole Hospital (161)</c:v>
                </c:pt>
                <c:pt idx="2">
                  <c:v>Royal Bournemouth Hospital (280)</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(442)</c:v>
                </c:pt>
                <c:pt idx="1">
                  <c:v>Poole Hospital (161)</c:v>
                </c:pt>
                <c:pt idx="2">
                  <c:v>Royal Bournemouth Hospital (280)</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0.63359255594889241</c:v>
                </c:pt>
                <c:pt idx="1">
                  <c:v>0.73463331727711889</c:v>
                </c:pt>
                <c:pt idx="2">
                  <c:v>0.63811831866181024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(429)</c:v>
                </c:pt>
                <c:pt idx="1">
                  <c:v>Poole Hospital (160)</c:v>
                </c:pt>
                <c:pt idx="2">
                  <c:v>Royal Bournemouth Hospital (268)</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(429)</c:v>
                </c:pt>
                <c:pt idx="1">
                  <c:v>Poole Hospital (160)</c:v>
                </c:pt>
                <c:pt idx="2">
                  <c:v>Royal Bournemouth Hospital (268)</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(429)</c:v>
                </c:pt>
                <c:pt idx="1">
                  <c:v>Poole Hospital (160)</c:v>
                </c:pt>
                <c:pt idx="2">
                  <c:v>Royal Bournemouth Hospital (268)</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(429)</c:v>
                </c:pt>
                <c:pt idx="1">
                  <c:v>Poole Hospital (160)</c:v>
                </c:pt>
                <c:pt idx="2">
                  <c:v>Royal Bournemouth Hospital (268)</c:v>
                </c:pt>
                <c:pt idx="3">
                  <c:v>Macmillan Unit (-)</c:v>
                </c:pt>
              </c:strCache>
            </c:strRef>
          </c:cat>
          <c:val>
            <c:numRef>
              <c:f>Sheet1!$G$2:$G$5</c:f>
              <c:numCache>
                <c:formatCode>0.0;;</c:formatCode>
                <c:ptCount val="4"/>
                <c:pt idx="0">
                  <c:v>0</c:v>
                </c:pt>
                <c:pt idx="1">
                  <c:v>0</c:v>
                </c:pt>
                <c:pt idx="2">
                  <c:v>8.8079423688959224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(429)</c:v>
                </c:pt>
                <c:pt idx="1">
                  <c:v>Poole Hospital (160)</c:v>
                </c:pt>
                <c:pt idx="2">
                  <c:v>Royal Bournemouth Hospital (268)</c:v>
                </c:pt>
                <c:pt idx="3">
                  <c:v>Macmillan Unit (-)</c:v>
                </c:pt>
              </c:strCache>
            </c:strRef>
          </c:cat>
          <c:val>
            <c:numRef>
              <c:f>Sheet1!$H$2:$H$5</c:f>
              <c:numCache>
                <c:formatCode>0.0;;</c:formatCode>
                <c:ptCount val="4"/>
                <c:pt idx="0">
                  <c:v>9.0485785231630924</c:v>
                </c:pt>
                <c:pt idx="1">
                  <c:v>9.2281306472605635</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(429)</c:v>
                </c:pt>
                <c:pt idx="1">
                  <c:v>Poole Hospital (160)</c:v>
                </c:pt>
                <c:pt idx="2">
                  <c:v>Royal Bournemouth Hospital (268)</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(429)</c:v>
                </c:pt>
                <c:pt idx="1">
                  <c:v>Poole Hospital (160)</c:v>
                </c:pt>
                <c:pt idx="2">
                  <c:v>Royal Bournemouth Hospital (268)</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0.95142147683690759</c:v>
                </c:pt>
                <c:pt idx="1">
                  <c:v>0.77186935273943647</c:v>
                </c:pt>
                <c:pt idx="2">
                  <c:v>1.1920576311040776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(476)</c:v>
                </c:pt>
                <c:pt idx="1">
                  <c:v>Poole Hospital (177)</c:v>
                </c:pt>
                <c:pt idx="2">
                  <c:v>Royal Bournemouth Hospital (298)</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(476)</c:v>
                </c:pt>
                <c:pt idx="1">
                  <c:v>Poole Hospital (177)</c:v>
                </c:pt>
                <c:pt idx="2">
                  <c:v>Royal Bournemouth Hospital (298)</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(476)</c:v>
                </c:pt>
                <c:pt idx="1">
                  <c:v>Poole Hospital (177)</c:v>
                </c:pt>
                <c:pt idx="2">
                  <c:v>Royal Bournemouth Hospital (298)</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(476)</c:v>
                </c:pt>
                <c:pt idx="1">
                  <c:v>Poole Hospital (177)</c:v>
                </c:pt>
                <c:pt idx="2">
                  <c:v>Royal Bournemouth Hospital (298)</c:v>
                </c:pt>
                <c:pt idx="3">
                  <c:v>Macmillan Unit (-)</c:v>
                </c:pt>
              </c:strCache>
            </c:strRef>
          </c:cat>
          <c:val>
            <c:numRef>
              <c:f>Sheet1!$G$2:$G$5</c:f>
              <c:numCache>
                <c:formatCode>0.0;;</c:formatCode>
                <c:ptCount val="4"/>
                <c:pt idx="0">
                  <c:v>9.2721421807329278</c:v>
                </c:pt>
                <c:pt idx="1">
                  <c:v>9.1861302830973433</c:v>
                </c:pt>
                <c:pt idx="2">
                  <c:v>9.267250033110054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(476)</c:v>
                </c:pt>
                <c:pt idx="1">
                  <c:v>Poole Hospital (177)</c:v>
                </c:pt>
                <c:pt idx="2">
                  <c:v>Royal Bournemouth Hospital (298)</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(476)</c:v>
                </c:pt>
                <c:pt idx="1">
                  <c:v>Poole Hospital (177)</c:v>
                </c:pt>
                <c:pt idx="2">
                  <c:v>Royal Bournemouth Hospital (298)</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(476)</c:v>
                </c:pt>
                <c:pt idx="1">
                  <c:v>Poole Hospital (177)</c:v>
                </c:pt>
                <c:pt idx="2">
                  <c:v>Royal Bournemouth Hospital (298)</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0.72785781926707216</c:v>
                </c:pt>
                <c:pt idx="1">
                  <c:v>0.81386971690265675</c:v>
                </c:pt>
                <c:pt idx="2">
                  <c:v>0.73274996688994598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(461)</c:v>
                </c:pt>
                <c:pt idx="1">
                  <c:v>Poole Hospital (171)</c:v>
                </c:pt>
                <c:pt idx="2">
                  <c:v>Royal Bournemouth Hospital (289)</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(461)</c:v>
                </c:pt>
                <c:pt idx="1">
                  <c:v>Poole Hospital (171)</c:v>
                </c:pt>
                <c:pt idx="2">
                  <c:v>Royal Bournemouth Hospital (289)</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(461)</c:v>
                </c:pt>
                <c:pt idx="1">
                  <c:v>Poole Hospital (171)</c:v>
                </c:pt>
                <c:pt idx="2">
                  <c:v>Royal Bournemouth Hospital (289)</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(461)</c:v>
                </c:pt>
                <c:pt idx="1">
                  <c:v>Poole Hospital (171)</c:v>
                </c:pt>
                <c:pt idx="2">
                  <c:v>Royal Bournemouth Hospital (289)</c:v>
                </c:pt>
                <c:pt idx="3">
                  <c:v>Macmillan Unit (-)</c:v>
                </c:pt>
              </c:strCache>
            </c:strRef>
          </c:cat>
          <c:val>
            <c:numRef>
              <c:f>Sheet1!$G$2:$G$5</c:f>
              <c:numCache>
                <c:formatCode>0.0;;</c:formatCode>
                <c:ptCount val="4"/>
                <c:pt idx="0">
                  <c:v>9.0414301814226263</c:v>
                </c:pt>
                <c:pt idx="1">
                  <c:v>8.9919416748716081</c:v>
                </c:pt>
                <c:pt idx="2">
                  <c:v>8.9350824497119774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(461)</c:v>
                </c:pt>
                <c:pt idx="1">
                  <c:v>Poole Hospital (171)</c:v>
                </c:pt>
                <c:pt idx="2">
                  <c:v>Royal Bournemouth Hospital (289)</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(461)</c:v>
                </c:pt>
                <c:pt idx="1">
                  <c:v>Poole Hospital (171)</c:v>
                </c:pt>
                <c:pt idx="2">
                  <c:v>Royal Bournemouth Hospital (289)</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(461)</c:v>
                </c:pt>
                <c:pt idx="1">
                  <c:v>Poole Hospital (171)</c:v>
                </c:pt>
                <c:pt idx="2">
                  <c:v>Royal Bournemouth Hospital (289)</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0.95856981857737367</c:v>
                </c:pt>
                <c:pt idx="1">
                  <c:v>1.0080583251283919</c:v>
                </c:pt>
                <c:pt idx="2">
                  <c:v>1.0649175502880226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Poole Hospital (172)</c:v>
                </c:pt>
                <c:pt idx="2">
                  <c:v>Royal Bournemouth Hospital (276)</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Poole Hospital (172)</c:v>
                </c:pt>
                <c:pt idx="2">
                  <c:v>Royal Bournemouth Hospital (276)</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Poole Hospital (172)</c:v>
                </c:pt>
                <c:pt idx="2">
                  <c:v>Royal Bournemouth Hospital (276)</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Poole Hospital (172)</c:v>
                </c:pt>
                <c:pt idx="2">
                  <c:v>Royal Bournemouth Hospital (276)</c:v>
                </c:pt>
                <c:pt idx="3">
                  <c:v>Macmillan Unit (-)</c:v>
                </c:pt>
              </c:strCache>
            </c:strRef>
          </c:cat>
          <c:val>
            <c:numRef>
              <c:f>Sheet1!$G$2:$G$5</c:f>
              <c:numCache>
                <c:formatCode>0.0;;</c:formatCode>
                <c:ptCount val="4"/>
                <c:pt idx="0">
                  <c:v>8.7583995281720526</c:v>
                </c:pt>
                <c:pt idx="1">
                  <c:v>8.6909146210447901</c:v>
                </c:pt>
                <c:pt idx="2">
                  <c:v>8.7354810282392581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Poole Hospital (172)</c:v>
                </c:pt>
                <c:pt idx="2">
                  <c:v>Royal Bournemouth Hospital (276)</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Poole Hospital (172)</c:v>
                </c:pt>
                <c:pt idx="2">
                  <c:v>Royal Bournemouth Hospital (276)</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Poole Hospital (172)</c:v>
                </c:pt>
                <c:pt idx="2">
                  <c:v>Royal Bournemouth Hospital (276)</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1.2416004718279474</c:v>
                </c:pt>
                <c:pt idx="1">
                  <c:v>1.3090853789552099</c:v>
                </c:pt>
                <c:pt idx="2">
                  <c:v>1.2645189717607419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(479)</c:v>
                </c:pt>
                <c:pt idx="1">
                  <c:v>Poole Hospital (178)</c:v>
                </c:pt>
                <c:pt idx="2">
                  <c:v>Royal Bournemouth Hospital (300)</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(479)</c:v>
                </c:pt>
                <c:pt idx="1">
                  <c:v>Poole Hospital (178)</c:v>
                </c:pt>
                <c:pt idx="2">
                  <c:v>Royal Bournemouth Hospital (300)</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(479)</c:v>
                </c:pt>
                <c:pt idx="1">
                  <c:v>Poole Hospital (178)</c:v>
                </c:pt>
                <c:pt idx="2">
                  <c:v>Royal Bournemouth Hospital (300)</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(479)</c:v>
                </c:pt>
                <c:pt idx="1">
                  <c:v>Poole Hospital (178)</c:v>
                </c:pt>
                <c:pt idx="2">
                  <c:v>Royal Bournemouth Hospital (300)</c:v>
                </c:pt>
                <c:pt idx="3">
                  <c:v>Macmillan Unit (-)</c:v>
                </c:pt>
              </c:strCache>
            </c:strRef>
          </c:cat>
          <c:val>
            <c:numRef>
              <c:f>Sheet1!$G$2:$G$5</c:f>
              <c:numCache>
                <c:formatCode>0.0;;</c:formatCode>
                <c:ptCount val="4"/>
                <c:pt idx="0">
                  <c:v>9.0140859944863152</c:v>
                </c:pt>
                <c:pt idx="1">
                  <c:v>8.9411596306316508</c:v>
                </c:pt>
                <c:pt idx="2">
                  <c:v>8.9896336954758951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(479)</c:v>
                </c:pt>
                <c:pt idx="1">
                  <c:v>Poole Hospital (178)</c:v>
                </c:pt>
                <c:pt idx="2">
                  <c:v>Royal Bournemouth Hospital (300)</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(479)</c:v>
                </c:pt>
                <c:pt idx="1">
                  <c:v>Poole Hospital (178)</c:v>
                </c:pt>
                <c:pt idx="2">
                  <c:v>Royal Bournemouth Hospital (300)</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(479)</c:v>
                </c:pt>
                <c:pt idx="1">
                  <c:v>Poole Hospital (178)</c:v>
                </c:pt>
                <c:pt idx="2">
                  <c:v>Royal Bournemouth Hospital (300)</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0.9859140055136848</c:v>
                </c:pt>
                <c:pt idx="1">
                  <c:v>1.0588403693683492</c:v>
                </c:pt>
                <c:pt idx="2">
                  <c:v>1.0103663045241049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Poole Hospital (171)</c:v>
                </c:pt>
                <c:pt idx="2">
                  <c:v>Royal Bournemouth Hospital (288)</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Poole Hospital (171)</c:v>
                </c:pt>
                <c:pt idx="2">
                  <c:v>Royal Bournemouth Hospital (288)</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Poole Hospital (171)</c:v>
                </c:pt>
                <c:pt idx="2">
                  <c:v>Royal Bournemouth Hospital (288)</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Poole Hospital (171)</c:v>
                </c:pt>
                <c:pt idx="2">
                  <c:v>Royal Bournemouth Hospital (288)</c:v>
                </c:pt>
                <c:pt idx="3">
                  <c:v>Macmillan Unit (-)</c:v>
                </c:pt>
              </c:strCache>
            </c:strRef>
          </c:cat>
          <c:val>
            <c:numRef>
              <c:f>Sheet1!$G$2:$G$5</c:f>
              <c:numCache>
                <c:formatCode>0.0;;</c:formatCode>
                <c:ptCount val="4"/>
                <c:pt idx="0">
                  <c:v>8.8943942198902981</c:v>
                </c:pt>
                <c:pt idx="1">
                  <c:v>8.8746117605805601</c:v>
                </c:pt>
                <c:pt idx="2">
                  <c:v>8.9368809469942079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Poole Hospital (171)</c:v>
                </c:pt>
                <c:pt idx="2">
                  <c:v>Royal Bournemouth Hospital (288)</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Poole Hospital (171)</c:v>
                </c:pt>
                <c:pt idx="2">
                  <c:v>Royal Bournemouth Hospital (288)</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Poole Hospital (171)</c:v>
                </c:pt>
                <c:pt idx="2">
                  <c:v>Royal Bournemouth Hospital (288)</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1.1056057801097019</c:v>
                </c:pt>
                <c:pt idx="1">
                  <c:v>1.1253882394194399</c:v>
                </c:pt>
                <c:pt idx="2">
                  <c:v>1.0631190530057921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Poole Hospital (174)</c:v>
                </c:pt>
                <c:pt idx="2">
                  <c:v>Royal Bournemouth Hospital (292)</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Poole Hospital (174)</c:v>
                </c:pt>
                <c:pt idx="2">
                  <c:v>Royal Bournemouth Hospital (292)</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Poole Hospital (174)</c:v>
                </c:pt>
                <c:pt idx="2">
                  <c:v>Royal Bournemouth Hospital (292)</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Poole Hospital (174)</c:v>
                </c:pt>
                <c:pt idx="2">
                  <c:v>Royal Bournemouth Hospital (292)</c:v>
                </c:pt>
                <c:pt idx="3">
                  <c:v>Macmillan Unit (-)</c:v>
                </c:pt>
              </c:strCache>
            </c:strRef>
          </c:cat>
          <c:val>
            <c:numRef>
              <c:f>Sheet1!$G$2:$G$5</c:f>
              <c:numCache>
                <c:formatCode>0.0;;</c:formatCode>
                <c:ptCount val="4"/>
                <c:pt idx="0">
                  <c:v>7.6553309849507594</c:v>
                </c:pt>
                <c:pt idx="1">
                  <c:v>7.6602190949732094</c:v>
                </c:pt>
                <c:pt idx="2">
                  <c:v>7.4349115330802986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Poole Hospital (174)</c:v>
                </c:pt>
                <c:pt idx="2">
                  <c:v>Royal Bournemouth Hospital (292)</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Poole Hospital (174)</c:v>
                </c:pt>
                <c:pt idx="2">
                  <c:v>Royal Bournemouth Hospital (292)</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Poole Hospital (174)</c:v>
                </c:pt>
                <c:pt idx="2">
                  <c:v>Royal Bournemouth Hospital (292)</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2.3446690150492406</c:v>
                </c:pt>
                <c:pt idx="1">
                  <c:v>2.3397809050267906</c:v>
                </c:pt>
                <c:pt idx="2">
                  <c:v>2.5650884669197014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(425)</c:v>
                </c:pt>
                <c:pt idx="1">
                  <c:v>Poole Hospital (157)</c:v>
                </c:pt>
                <c:pt idx="2">
                  <c:v>Royal Bournemouth Hospital (268)</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(425)</c:v>
                </c:pt>
                <c:pt idx="1">
                  <c:v>Poole Hospital (157)</c:v>
                </c:pt>
                <c:pt idx="2">
                  <c:v>Royal Bournemouth Hospital (268)</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(425)</c:v>
                </c:pt>
                <c:pt idx="1">
                  <c:v>Poole Hospital (157)</c:v>
                </c:pt>
                <c:pt idx="2">
                  <c:v>Royal Bournemouth Hospital (268)</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(425)</c:v>
                </c:pt>
                <c:pt idx="1">
                  <c:v>Poole Hospital (157)</c:v>
                </c:pt>
                <c:pt idx="2">
                  <c:v>Royal Bournemouth Hospital (268)</c:v>
                </c:pt>
                <c:pt idx="3">
                  <c:v>Macmillan Unit (-)</c:v>
                </c:pt>
              </c:strCache>
            </c:strRef>
          </c:cat>
          <c:val>
            <c:numRef>
              <c:f>Sheet1!$G$2:$G$5</c:f>
              <c:numCache>
                <c:formatCode>0.0;;</c:formatCode>
                <c:ptCount val="4"/>
                <c:pt idx="0">
                  <c:v>0</c:v>
                </c:pt>
                <c:pt idx="1">
                  <c:v>8.0355858977065342</c:v>
                </c:pt>
                <c:pt idx="2">
                  <c:v>8.2253521758769494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(425)</c:v>
                </c:pt>
                <c:pt idx="1">
                  <c:v>Poole Hospital (157)</c:v>
                </c:pt>
                <c:pt idx="2">
                  <c:v>Royal Bournemouth Hospital (268)</c:v>
                </c:pt>
                <c:pt idx="3">
                  <c:v>Macmillan Unit (-)</c:v>
                </c:pt>
              </c:strCache>
            </c:strRef>
          </c:cat>
          <c:val>
            <c:numRef>
              <c:f>Sheet1!$H$2:$H$5</c:f>
              <c:numCache>
                <c:formatCode>0.0;;</c:formatCode>
                <c:ptCount val="4"/>
                <c:pt idx="0">
                  <c:v>8.161556222207917</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(425)</c:v>
                </c:pt>
                <c:pt idx="1">
                  <c:v>Poole Hospital (157)</c:v>
                </c:pt>
                <c:pt idx="2">
                  <c:v>Royal Bournemouth Hospital (268)</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(425)</c:v>
                </c:pt>
                <c:pt idx="1">
                  <c:v>Poole Hospital (157)</c:v>
                </c:pt>
                <c:pt idx="2">
                  <c:v>Royal Bournemouth Hospital (268)</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1.838443777792083</c:v>
                </c:pt>
                <c:pt idx="1">
                  <c:v>1.9644141022934658</c:v>
                </c:pt>
                <c:pt idx="2">
                  <c:v>1.7746478241230506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Poole Hospital (165)</c:v>
                </c:pt>
                <c:pt idx="2">
                  <c:v>Royal Bournemouth Hospital (285)</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Poole Hospital (165)</c:v>
                </c:pt>
                <c:pt idx="2">
                  <c:v>Royal Bournemouth Hospital (285)</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Poole Hospital (165)</c:v>
                </c:pt>
                <c:pt idx="2">
                  <c:v>Royal Bournemouth Hospital (285)</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Poole Hospital (165)</c:v>
                </c:pt>
                <c:pt idx="2">
                  <c:v>Royal Bournemouth Hospital (285)</c:v>
                </c:pt>
                <c:pt idx="3">
                  <c:v>Macmillan Unit (-)</c:v>
                </c:pt>
              </c:strCache>
            </c:strRef>
          </c:cat>
          <c:val>
            <c:numRef>
              <c:f>Sheet1!$G$2:$G$5</c:f>
              <c:numCache>
                <c:formatCode>0.0;;</c:formatCode>
                <c:ptCount val="4"/>
                <c:pt idx="0">
                  <c:v>7.2578622417783656</c:v>
                </c:pt>
                <c:pt idx="1">
                  <c:v>7.3758853434837954</c:v>
                </c:pt>
                <c:pt idx="2">
                  <c:v>7.1512024158613734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Poole Hospital (165)</c:v>
                </c:pt>
                <c:pt idx="2">
                  <c:v>Royal Bournemouth Hospital (285)</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Poole Hospital (165)</c:v>
                </c:pt>
                <c:pt idx="2">
                  <c:v>Royal Bournemouth Hospital (285)</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Poole Hospital (165)</c:v>
                </c:pt>
                <c:pt idx="2">
                  <c:v>Royal Bournemouth Hospital (285)</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2.7421377582216344</c:v>
                </c:pt>
                <c:pt idx="1">
                  <c:v>2.6241146565162046</c:v>
                </c:pt>
                <c:pt idx="2">
                  <c:v>2.8487975841386266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7.606151191400186</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(468)</c:v>
                </c:pt>
                <c:pt idx="1">
                  <c:v>Poole Hospital (174)</c:v>
                </c:pt>
                <c:pt idx="2">
                  <c:v>Royal Bournemouth Hospital (293)</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(468)</c:v>
                </c:pt>
                <c:pt idx="1">
                  <c:v>Poole Hospital (174)</c:v>
                </c:pt>
                <c:pt idx="2">
                  <c:v>Royal Bournemouth Hospital (293)</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(468)</c:v>
                </c:pt>
                <c:pt idx="1">
                  <c:v>Poole Hospital (174)</c:v>
                </c:pt>
                <c:pt idx="2">
                  <c:v>Royal Bournemouth Hospital (293)</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(468)</c:v>
                </c:pt>
                <c:pt idx="1">
                  <c:v>Poole Hospital (174)</c:v>
                </c:pt>
                <c:pt idx="2">
                  <c:v>Royal Bournemouth Hospital (293)</c:v>
                </c:pt>
                <c:pt idx="3">
                  <c:v>Macmillan Unit (-)</c:v>
                </c:pt>
              </c:strCache>
            </c:strRef>
          </c:cat>
          <c:val>
            <c:numRef>
              <c:f>Sheet1!$G$2:$G$5</c:f>
              <c:numCache>
                <c:formatCode>0.0;;</c:formatCode>
                <c:ptCount val="4"/>
                <c:pt idx="0">
                  <c:v>8.9773297375251087</c:v>
                </c:pt>
                <c:pt idx="1">
                  <c:v>8.832981933502106</c:v>
                </c:pt>
                <c:pt idx="2">
                  <c:v>9.0003326871299247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(468)</c:v>
                </c:pt>
                <c:pt idx="1">
                  <c:v>Poole Hospital (174)</c:v>
                </c:pt>
                <c:pt idx="2">
                  <c:v>Royal Bournemouth Hospital (293)</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(468)</c:v>
                </c:pt>
                <c:pt idx="1">
                  <c:v>Poole Hospital (174)</c:v>
                </c:pt>
                <c:pt idx="2">
                  <c:v>Royal Bournemouth Hospital (293)</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(468)</c:v>
                </c:pt>
                <c:pt idx="1">
                  <c:v>Poole Hospital (174)</c:v>
                </c:pt>
                <c:pt idx="2">
                  <c:v>Royal Bournemouth Hospital (293)</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1.0226702624748913</c:v>
                </c:pt>
                <c:pt idx="1">
                  <c:v>1.167018066497894</c:v>
                </c:pt>
                <c:pt idx="2">
                  <c:v>0.99966731287007526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(368)</c:v>
                </c:pt>
                <c:pt idx="1">
                  <c:v>Poole Hospital (139)</c:v>
                </c:pt>
                <c:pt idx="2">
                  <c:v>Royal Bournemouth Hospital (228)</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(368)</c:v>
                </c:pt>
                <c:pt idx="1">
                  <c:v>Poole Hospital (139)</c:v>
                </c:pt>
                <c:pt idx="2">
                  <c:v>Royal Bournemouth Hospital (228)</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(368)</c:v>
                </c:pt>
                <c:pt idx="1">
                  <c:v>Poole Hospital (139)</c:v>
                </c:pt>
                <c:pt idx="2">
                  <c:v>Royal Bournemouth Hospital (228)</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(368)</c:v>
                </c:pt>
                <c:pt idx="1">
                  <c:v>Poole Hospital (139)</c:v>
                </c:pt>
                <c:pt idx="2">
                  <c:v>Royal Bournemouth Hospital (228)</c:v>
                </c:pt>
                <c:pt idx="3">
                  <c:v>Macmillan Unit (-)</c:v>
                </c:pt>
              </c:strCache>
            </c:strRef>
          </c:cat>
          <c:val>
            <c:numRef>
              <c:f>Sheet1!$G$2:$G$5</c:f>
              <c:numCache>
                <c:formatCode>0.0;;</c:formatCode>
                <c:ptCount val="4"/>
                <c:pt idx="0">
                  <c:v>7.9288310623617164</c:v>
                </c:pt>
                <c:pt idx="1">
                  <c:v>7.7979227212783124</c:v>
                </c:pt>
                <c:pt idx="2">
                  <c:v>7.8473005626785701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(368)</c:v>
                </c:pt>
                <c:pt idx="1">
                  <c:v>Poole Hospital (139)</c:v>
                </c:pt>
                <c:pt idx="2">
                  <c:v>Royal Bournemouth Hospital (228)</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(368)</c:v>
                </c:pt>
                <c:pt idx="1">
                  <c:v>Poole Hospital (139)</c:v>
                </c:pt>
                <c:pt idx="2">
                  <c:v>Royal Bournemouth Hospital (228)</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(368)</c:v>
                </c:pt>
                <c:pt idx="1">
                  <c:v>Poole Hospital (139)</c:v>
                </c:pt>
                <c:pt idx="2">
                  <c:v>Royal Bournemouth Hospital (228)</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2.0711689376382836</c:v>
                </c:pt>
                <c:pt idx="1">
                  <c:v>2.2020772787216876</c:v>
                </c:pt>
                <c:pt idx="2">
                  <c:v>2.1526994373214299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Poole Hospital (175)</c:v>
                </c:pt>
                <c:pt idx="2">
                  <c:v>Royal Bournemouth Hospital (289)</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Poole Hospital (175)</c:v>
                </c:pt>
                <c:pt idx="2">
                  <c:v>Royal Bournemouth Hospital (289)</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Poole Hospital (175)</c:v>
                </c:pt>
                <c:pt idx="2">
                  <c:v>Royal Bournemouth Hospital (289)</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Poole Hospital (175)</c:v>
                </c:pt>
                <c:pt idx="2">
                  <c:v>Royal Bournemouth Hospital (289)</c:v>
                </c:pt>
                <c:pt idx="3">
                  <c:v>Macmillan Unit (-)</c:v>
                </c:pt>
              </c:strCache>
            </c:strRef>
          </c:cat>
          <c:val>
            <c:numRef>
              <c:f>Sheet1!$G$2:$G$5</c:f>
              <c:numCache>
                <c:formatCode>0.0;;</c:formatCode>
                <c:ptCount val="4"/>
                <c:pt idx="0">
                  <c:v>9.5076727650775794</c:v>
                </c:pt>
                <c:pt idx="1">
                  <c:v>9.3730792894996835</c:v>
                </c:pt>
                <c:pt idx="2">
                  <c:v>9.5588803520593526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Poole Hospital (175)</c:v>
                </c:pt>
                <c:pt idx="2">
                  <c:v>Royal Bournemouth Hospital (289)</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Poole Hospital (175)</c:v>
                </c:pt>
                <c:pt idx="2">
                  <c:v>Royal Bournemouth Hospital (289)</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Poole Hospital (175)</c:v>
                </c:pt>
                <c:pt idx="2">
                  <c:v>Royal Bournemouth Hospital (289)</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0.49232723492242059</c:v>
                </c:pt>
                <c:pt idx="1">
                  <c:v>0.6269207105003165</c:v>
                </c:pt>
                <c:pt idx="2">
                  <c:v>0.4411196479406474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(375)</c:v>
                </c:pt>
                <c:pt idx="1">
                  <c:v>Poole Hospital (145)</c:v>
                </c:pt>
                <c:pt idx="2">
                  <c:v>Royal Bournemouth Hospital (229)</c:v>
                </c:pt>
                <c:pt idx="3">
                  <c:v>Macmillan Unit (-)</c:v>
                </c:pt>
              </c:strCache>
            </c:strRef>
          </c:cat>
          <c:val>
            <c:numRef>
              <c:f>Sheet1!$D$2:$D$5</c:f>
              <c:numCache>
                <c:formatCode>0.0;;</c:formatCode>
                <c:ptCount val="4"/>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(375)</c:v>
                </c:pt>
                <c:pt idx="1">
                  <c:v>Poole Hospital (145)</c:v>
                </c:pt>
                <c:pt idx="2">
                  <c:v>Royal Bournemouth Hospital (229)</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(375)</c:v>
                </c:pt>
                <c:pt idx="1">
                  <c:v>Poole Hospital (145)</c:v>
                </c:pt>
                <c:pt idx="2">
                  <c:v>Royal Bournemouth Hospital (229)</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(375)</c:v>
                </c:pt>
                <c:pt idx="1">
                  <c:v>Poole Hospital (145)</c:v>
                </c:pt>
                <c:pt idx="2">
                  <c:v>Royal Bournemouth Hospital (229)</c:v>
                </c:pt>
                <c:pt idx="3">
                  <c:v>Macmillan Unit (-)</c:v>
                </c:pt>
              </c:strCache>
            </c:strRef>
          </c:cat>
          <c:val>
            <c:numRef>
              <c:f>Sheet1!$G$2:$G$5</c:f>
              <c:numCache>
                <c:formatCode>0.0;;</c:formatCode>
                <c:ptCount val="4"/>
                <c:pt idx="0">
                  <c:v>8.7564243246635947</c:v>
                </c:pt>
                <c:pt idx="1">
                  <c:v>8.6574442704516716</c:v>
                </c:pt>
                <c:pt idx="2">
                  <c:v>8.7671266659592799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(375)</c:v>
                </c:pt>
                <c:pt idx="1">
                  <c:v>Poole Hospital (145)</c:v>
                </c:pt>
                <c:pt idx="2">
                  <c:v>Royal Bournemouth Hospital (229)</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(375)</c:v>
                </c:pt>
                <c:pt idx="1">
                  <c:v>Poole Hospital (145)</c:v>
                </c:pt>
                <c:pt idx="2">
                  <c:v>Royal Bournemouth Hospital (229)</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(375)</c:v>
                </c:pt>
                <c:pt idx="1">
                  <c:v>Poole Hospital (145)</c:v>
                </c:pt>
                <c:pt idx="2">
                  <c:v>Royal Bournemouth Hospital (229)</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1.2435756753364053</c:v>
                </c:pt>
                <c:pt idx="1">
                  <c:v>1.3425557295483284</c:v>
                </c:pt>
                <c:pt idx="2">
                  <c:v>1.2328733340407201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(423)</c:v>
                </c:pt>
                <c:pt idx="1">
                  <c:v>Poole Hospital (161)</c:v>
                </c:pt>
                <c:pt idx="2">
                  <c:v>Royal Bournemouth Hospital (261)</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(423)</c:v>
                </c:pt>
                <c:pt idx="1">
                  <c:v>Poole Hospital (161)</c:v>
                </c:pt>
                <c:pt idx="2">
                  <c:v>Royal Bournemouth Hospital (261)</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(423)</c:v>
                </c:pt>
                <c:pt idx="1">
                  <c:v>Poole Hospital (161)</c:v>
                </c:pt>
                <c:pt idx="2">
                  <c:v>Royal Bournemouth Hospital (261)</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(423)</c:v>
                </c:pt>
                <c:pt idx="1">
                  <c:v>Poole Hospital (161)</c:v>
                </c:pt>
                <c:pt idx="2">
                  <c:v>Royal Bournemouth Hospital (261)</c:v>
                </c:pt>
                <c:pt idx="3">
                  <c:v>Macmillan Unit (-)</c:v>
                </c:pt>
              </c:strCache>
            </c:strRef>
          </c:cat>
          <c:val>
            <c:numRef>
              <c:f>Sheet1!$G$2:$G$5</c:f>
              <c:numCache>
                <c:formatCode>0.0;;</c:formatCode>
                <c:ptCount val="4"/>
                <c:pt idx="0">
                  <c:v>8.430865706219727</c:v>
                </c:pt>
                <c:pt idx="1">
                  <c:v>8.0967055660110994</c:v>
                </c:pt>
                <c:pt idx="2">
                  <c:v>8.4241542355062293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(423)</c:v>
                </c:pt>
                <c:pt idx="1">
                  <c:v>Poole Hospital (161)</c:v>
                </c:pt>
                <c:pt idx="2">
                  <c:v>Royal Bournemouth Hospital (261)</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(423)</c:v>
                </c:pt>
                <c:pt idx="1">
                  <c:v>Poole Hospital (161)</c:v>
                </c:pt>
                <c:pt idx="2">
                  <c:v>Royal Bournemouth Hospital (261)</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(423)</c:v>
                </c:pt>
                <c:pt idx="1">
                  <c:v>Poole Hospital (161)</c:v>
                </c:pt>
                <c:pt idx="2">
                  <c:v>Royal Bournemouth Hospital (261)</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1.569134293780273</c:v>
                </c:pt>
                <c:pt idx="1">
                  <c:v>1.9032944339889006</c:v>
                </c:pt>
                <c:pt idx="2">
                  <c:v>1.5758457644937707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c:v>
                </c:pt>
                <c:pt idx="1">
                  <c:v>Poole Hospital (-)</c:v>
                </c:pt>
                <c:pt idx="2">
                  <c:v>Royal Bournemouth Hospital (-)</c:v>
                </c:pt>
                <c:pt idx="3">
                  <c:v>Macmillan Unit (-)</c:v>
                </c:pt>
              </c:strCache>
            </c:strRef>
          </c:cat>
          <c:val>
            <c:numRef>
              <c:f>Sheet1!$D$2:$D$5</c:f>
              <c:numCache>
                <c:formatCode>0.0;;</c:formatCode>
                <c:ptCount val="4"/>
                <c:pt idx="0">
                  <c:v>9.2127597336057665</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c:v>
                </c:pt>
                <c:pt idx="1">
                  <c:v>Poole Hospital (-)</c:v>
                </c:pt>
                <c:pt idx="2">
                  <c:v>Royal Bournemouth Hospital (-)</c:v>
                </c:pt>
                <c:pt idx="3">
                  <c:v>Macmillan Unit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c:v>
                </c:pt>
                <c:pt idx="1">
                  <c:v>Poole Hospital (-)</c:v>
                </c:pt>
                <c:pt idx="2">
                  <c:v>Royal Bournemouth Hospital (-)</c:v>
                </c:pt>
                <c:pt idx="3">
                  <c:v>Macmillan Unit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c:v>
                </c:pt>
                <c:pt idx="1">
                  <c:v>Poole Hospital (-)</c:v>
                </c:pt>
                <c:pt idx="2">
                  <c:v>Royal Bournemouth Hospital (-)</c:v>
                </c:pt>
                <c:pt idx="3">
                  <c:v>Macmillan Unit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c:v>
                </c:pt>
                <c:pt idx="1">
                  <c:v>Poole Hospital (-)</c:v>
                </c:pt>
                <c:pt idx="2">
                  <c:v>Royal Bournemouth Hospital (-)</c:v>
                </c:pt>
                <c:pt idx="3">
                  <c:v>Macmillan Unit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c:v>
                </c:pt>
                <c:pt idx="1">
                  <c:v>Poole Hospital (-)</c:v>
                </c:pt>
                <c:pt idx="2">
                  <c:v>Royal Bournemouth Hospital (-)</c:v>
                </c:pt>
                <c:pt idx="3">
                  <c:v>Macmillan Unit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c:v>
                </c:pt>
                <c:pt idx="1">
                  <c:v>Poole Hospital (-)</c:v>
                </c:pt>
                <c:pt idx="2">
                  <c:v>Royal Bournemouth Hospital (-)</c:v>
                </c:pt>
                <c:pt idx="3">
                  <c:v>Macmillan Unit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c:v>
                </c:pt>
                <c:pt idx="1">
                  <c:v>Poole Hospital (-)</c:v>
                </c:pt>
                <c:pt idx="2">
                  <c:v>Royal Bournemouth Hospital (-)</c:v>
                </c:pt>
                <c:pt idx="3">
                  <c:v>Macmillan Unit (-)</c:v>
                </c:pt>
              </c:strCache>
            </c:strRef>
          </c:cat>
          <c:val>
            <c:numRef>
              <c:f>Sheet1!$D$2:$D$5</c:f>
              <c:numCache>
                <c:formatCode>0.0;;</c:formatCode>
                <c:ptCount val="4"/>
                <c:pt idx="0">
                  <c:v>9.1507600525423385</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c:v>
                </c:pt>
                <c:pt idx="1">
                  <c:v>Poole Hospital (-)</c:v>
                </c:pt>
                <c:pt idx="2">
                  <c:v>Royal Bournemouth Hospital (-)</c:v>
                </c:pt>
                <c:pt idx="3">
                  <c:v>Macmillan Unit (-)</c:v>
                </c:pt>
              </c:strCache>
            </c:strRef>
          </c:cat>
          <c:val>
            <c:numRef>
              <c:f>Sheet1!$E$2:$E$5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c:v>
                </c:pt>
                <c:pt idx="1">
                  <c:v>Poole Hospital (-)</c:v>
                </c:pt>
                <c:pt idx="2">
                  <c:v>Royal Bournemouth Hospital (-)</c:v>
                </c:pt>
                <c:pt idx="3">
                  <c:v>Macmillan Unit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c:v>
                </c:pt>
                <c:pt idx="1">
                  <c:v>Poole Hospital (-)</c:v>
                </c:pt>
                <c:pt idx="2">
                  <c:v>Royal Bournemouth Hospital (-)</c:v>
                </c:pt>
                <c:pt idx="3">
                  <c:v>Macmillan Unit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c:v>
                </c:pt>
                <c:pt idx="1">
                  <c:v>Poole Hospital (-)</c:v>
                </c:pt>
                <c:pt idx="2">
                  <c:v>Royal Bournemouth Hospital (-)</c:v>
                </c:pt>
                <c:pt idx="3">
                  <c:v>Macmillan Unit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c:v>
                </c:pt>
                <c:pt idx="1">
                  <c:v>Poole Hospital (-)</c:v>
                </c:pt>
                <c:pt idx="2">
                  <c:v>Royal Bournemouth Hospital (-)</c:v>
                </c:pt>
                <c:pt idx="3">
                  <c:v>Macmillan Unit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c:v>
                </c:pt>
                <c:pt idx="1">
                  <c:v>Poole Hospital (-)</c:v>
                </c:pt>
                <c:pt idx="2">
                  <c:v>Royal Bournemouth Hospital (-)</c:v>
                </c:pt>
                <c:pt idx="3">
                  <c:v>Macmillan Unit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(117)</c:v>
                </c:pt>
                <c:pt idx="1">
                  <c:v>Poole Hospital (50)</c:v>
                </c:pt>
                <c:pt idx="2">
                  <c:v>Royal Bournemouth Hospital (66)</c:v>
                </c:pt>
                <c:pt idx="3">
                  <c:v>Macmillan Unit (-)</c:v>
                </c:pt>
              </c:strCache>
            </c:strRef>
          </c:cat>
          <c:val>
            <c:numRef>
              <c:f>Sheet1!$D$2:$D$5</c:f>
              <c:numCache>
                <c:formatCode>0.0;;</c:formatCode>
                <c:ptCount val="4"/>
                <c:pt idx="0">
                  <c:v>8.2642960991200436</c:v>
                </c:pt>
                <c:pt idx="1">
                  <c:v>8.5593239579798901</c:v>
                </c:pt>
                <c:pt idx="2">
                  <c:v>7.9698179974908214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(117)</c:v>
                </c:pt>
                <c:pt idx="1">
                  <c:v>Poole Hospital (50)</c:v>
                </c:pt>
                <c:pt idx="2">
                  <c:v>Royal Bournemouth Hospital (66)</c:v>
                </c:pt>
                <c:pt idx="3">
                  <c:v>Macmillan Unit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(117)</c:v>
                </c:pt>
                <c:pt idx="1">
                  <c:v>Poole Hospital (50)</c:v>
                </c:pt>
                <c:pt idx="2">
                  <c:v>Royal Bournemouth Hospital (66)</c:v>
                </c:pt>
                <c:pt idx="3">
                  <c:v>Macmillan Unit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(117)</c:v>
                </c:pt>
                <c:pt idx="1">
                  <c:v>Poole Hospital (50)</c:v>
                </c:pt>
                <c:pt idx="2">
                  <c:v>Royal Bournemouth Hospital (66)</c:v>
                </c:pt>
                <c:pt idx="3">
                  <c:v>Macmillan Unit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(117)</c:v>
                </c:pt>
                <c:pt idx="1">
                  <c:v>Poole Hospital (50)</c:v>
                </c:pt>
                <c:pt idx="2">
                  <c:v>Royal Bournemouth Hospital (66)</c:v>
                </c:pt>
                <c:pt idx="3">
                  <c:v>Macmillan Unit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(117)</c:v>
                </c:pt>
                <c:pt idx="1">
                  <c:v>Poole Hospital (50)</c:v>
                </c:pt>
                <c:pt idx="2">
                  <c:v>Royal Bournemouth Hospital (66)</c:v>
                </c:pt>
                <c:pt idx="3">
                  <c:v>Macmillan Unit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(117)</c:v>
                </c:pt>
                <c:pt idx="1">
                  <c:v>Poole Hospital (50)</c:v>
                </c:pt>
                <c:pt idx="2">
                  <c:v>Royal Bournemouth Hospital (66)</c:v>
                </c:pt>
                <c:pt idx="3">
                  <c:v>Macmillan Unit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(103)</c:v>
                </c:pt>
                <c:pt idx="1">
                  <c:v>Poole Hospital (47)</c:v>
                </c:pt>
                <c:pt idx="2">
                  <c:v>Royal Bournemouth Hospital (56)</c:v>
                </c:pt>
                <c:pt idx="3">
                  <c:v>Macmillan Unit (-)</c:v>
                </c:pt>
              </c:strCache>
            </c:strRef>
          </c:cat>
          <c:val>
            <c:numRef>
              <c:f>Sheet1!$D$2:$D$5</c:f>
              <c:numCache>
                <c:formatCode>0.0;;</c:formatCode>
                <c:ptCount val="4"/>
                <c:pt idx="0">
                  <c:v>6.4762407285204038</c:v>
                </c:pt>
                <c:pt idx="1">
                  <c:v>6.9455701273587831</c:v>
                </c:pt>
                <c:pt idx="2">
                  <c:v>6.1614523905852616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(103)</c:v>
                </c:pt>
                <c:pt idx="1">
                  <c:v>Poole Hospital (47)</c:v>
                </c:pt>
                <c:pt idx="2">
                  <c:v>Royal Bournemouth Hospital (56)</c:v>
                </c:pt>
                <c:pt idx="3">
                  <c:v>Macmillan Unit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(103)</c:v>
                </c:pt>
                <c:pt idx="1">
                  <c:v>Poole Hospital (47)</c:v>
                </c:pt>
                <c:pt idx="2">
                  <c:v>Royal Bournemouth Hospital (56)</c:v>
                </c:pt>
                <c:pt idx="3">
                  <c:v>Macmillan Unit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(103)</c:v>
                </c:pt>
                <c:pt idx="1">
                  <c:v>Poole Hospital (47)</c:v>
                </c:pt>
                <c:pt idx="2">
                  <c:v>Royal Bournemouth Hospital (56)</c:v>
                </c:pt>
                <c:pt idx="3">
                  <c:v>Macmillan Unit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(103)</c:v>
                </c:pt>
                <c:pt idx="1">
                  <c:v>Poole Hospital (47)</c:v>
                </c:pt>
                <c:pt idx="2">
                  <c:v>Royal Bournemouth Hospital (56)</c:v>
                </c:pt>
                <c:pt idx="3">
                  <c:v>Macmillan Unit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(103)</c:v>
                </c:pt>
                <c:pt idx="1">
                  <c:v>Poole Hospital (47)</c:v>
                </c:pt>
                <c:pt idx="2">
                  <c:v>Royal Bournemouth Hospital (56)</c:v>
                </c:pt>
                <c:pt idx="3">
                  <c:v>Macmillan Unit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(103)</c:v>
                </c:pt>
                <c:pt idx="1">
                  <c:v>Poole Hospital (47)</c:v>
                </c:pt>
                <c:pt idx="2">
                  <c:v>Royal Bournemouth Hospital (56)</c:v>
                </c:pt>
                <c:pt idx="3">
                  <c:v>Macmillan Unit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c:v>
                </c:pt>
                <c:pt idx="1">
                  <c:v>Poole Hospital (-)</c:v>
                </c:pt>
                <c:pt idx="2">
                  <c:v>Royal Bournemouth Hospital (-)</c:v>
                </c:pt>
                <c:pt idx="3">
                  <c:v>Macmillan Unit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c:v>
                </c:pt>
                <c:pt idx="1">
                  <c:v>Poole Hospital (-)</c:v>
                </c:pt>
                <c:pt idx="2">
                  <c:v>Royal Bournemouth Hospital (-)</c:v>
                </c:pt>
                <c:pt idx="3">
                  <c:v>Macmillan Unit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c:v>
                </c:pt>
                <c:pt idx="1">
                  <c:v>Poole Hospital (-)</c:v>
                </c:pt>
                <c:pt idx="2">
                  <c:v>Royal Bournemouth Hospital (-)</c:v>
                </c:pt>
                <c:pt idx="3">
                  <c:v>Macmillan Unit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c:v>
                </c:pt>
                <c:pt idx="1">
                  <c:v>Poole Hospital (-)</c:v>
                </c:pt>
                <c:pt idx="2">
                  <c:v>Royal Bournemouth Hospital (-)</c:v>
                </c:pt>
                <c:pt idx="3">
                  <c:v>Macmillan Unit (-)</c:v>
                </c:pt>
              </c:strCache>
            </c:strRef>
          </c:cat>
          <c:val>
            <c:numRef>
              <c:f>Sheet1!$G$2:$G$5</c:f>
              <c:numCache>
                <c:formatCode>0.0;;</c:formatCode>
                <c:ptCount val="4"/>
                <c:pt idx="0">
                  <c:v>7.0328068362002094</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c:v>
                </c:pt>
                <c:pt idx="1">
                  <c:v>Poole Hospital (-)</c:v>
                </c:pt>
                <c:pt idx="2">
                  <c:v>Royal Bournemouth Hospital (-)</c:v>
                </c:pt>
                <c:pt idx="3">
                  <c:v>Macmillan Unit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c:v>
                </c:pt>
                <c:pt idx="1">
                  <c:v>Poole Hospital (-)</c:v>
                </c:pt>
                <c:pt idx="2">
                  <c:v>Royal Bournemouth Hospital (-)</c:v>
                </c:pt>
                <c:pt idx="3">
                  <c:v>Macmillan Unit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c:v>
                </c:pt>
                <c:pt idx="1">
                  <c:v>Poole Hospital (-)</c:v>
                </c:pt>
                <c:pt idx="2">
                  <c:v>Royal Bournemouth Hospital (-)</c:v>
                </c:pt>
                <c:pt idx="3">
                  <c:v>Macmillan Unit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2.9671931637997906</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0.28957139613025706</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0.65709059867820141</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0.18319194615656631</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1.9124978269087496</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0.1831919461565672</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0.65709059867820052</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0.57676222229610641</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6.8594129658129326</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c:v>
                </c:pt>
                <c:pt idx="1">
                  <c:v>Poole Hospital (-)</c:v>
                </c:pt>
                <c:pt idx="2">
                  <c:v>Royal Bournemouth Hospital (-)</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c:v>
                </c:pt>
                <c:pt idx="1">
                  <c:v>Poole Hospital (-)</c:v>
                </c:pt>
                <c:pt idx="2">
                  <c:v>Royal Bournemouth Hospital (-)</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c:v>
                </c:pt>
                <c:pt idx="1">
                  <c:v>Poole Hospital (-)</c:v>
                </c:pt>
                <c:pt idx="2">
                  <c:v>Royal Bournemouth Hospital (-)</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c:v>
                </c:pt>
                <c:pt idx="1">
                  <c:v>Poole Hospital (-)</c:v>
                </c:pt>
                <c:pt idx="2">
                  <c:v>Royal Bournemouth Hospital (-)</c:v>
                </c:pt>
                <c:pt idx="3">
                  <c:v>Macmillan Unit (-)</c:v>
                </c:pt>
              </c:strCache>
            </c:strRef>
          </c:cat>
          <c:val>
            <c:numRef>
              <c:f>Sheet1!$G$2:$G$5</c:f>
              <c:numCache>
                <c:formatCode>0.0;;</c:formatCode>
                <c:ptCount val="4"/>
                <c:pt idx="0">
                  <c:v>7.9532340052874249</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c:v>
                </c:pt>
                <c:pt idx="1">
                  <c:v>Poole Hospital (-)</c:v>
                </c:pt>
                <c:pt idx="2">
                  <c:v>Royal Bournemouth Hospital (-)</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c:v>
                </c:pt>
                <c:pt idx="1">
                  <c:v>Poole Hospital (-)</c:v>
                </c:pt>
                <c:pt idx="2">
                  <c:v>Royal Bournemouth Hospital (-)</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c:v>
                </c:pt>
                <c:pt idx="1">
                  <c:v>Poole Hospital (-)</c:v>
                </c:pt>
                <c:pt idx="2">
                  <c:v>Royal Bournemouth Hospital (-)</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2.0467659947125751</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Poole Hospital (174)</c:v>
                </c:pt>
                <c:pt idx="2">
                  <c:v>Royal Bournemouth Hospital (283)</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Poole Hospital (174)</c:v>
                </c:pt>
                <c:pt idx="2">
                  <c:v>Royal Bournemouth Hospital (283)</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Poole Hospital (174)</c:v>
                </c:pt>
                <c:pt idx="2">
                  <c:v>Royal Bournemouth Hospital (283)</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Poole Hospital (174)</c:v>
                </c:pt>
                <c:pt idx="2">
                  <c:v>Royal Bournemouth Hospital (283)</c:v>
                </c:pt>
                <c:pt idx="3">
                  <c:v>Macmillan Unit (-)</c:v>
                </c:pt>
              </c:strCache>
            </c:strRef>
          </c:cat>
          <c:val>
            <c:numRef>
              <c:f>Sheet1!$G$2:$G$5</c:f>
              <c:numCache>
                <c:formatCode>0.0;;</c:formatCode>
                <c:ptCount val="4"/>
                <c:pt idx="0">
                  <c:v>6.6154462754030456</c:v>
                </c:pt>
                <c:pt idx="1">
                  <c:v>6.2878685905364957</c:v>
                </c:pt>
                <c:pt idx="2">
                  <c:v>6.745577788155761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Poole Hospital (174)</c:v>
                </c:pt>
                <c:pt idx="2">
                  <c:v>Royal Bournemouth Hospital (283)</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Poole Hospital (174)</c:v>
                </c:pt>
                <c:pt idx="2">
                  <c:v>Royal Bournemouth Hospital (283)</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Poole Hospital (174)</c:v>
                </c:pt>
                <c:pt idx="2">
                  <c:v>Royal Bournemouth Hospital (283)</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3.3845537245969544</c:v>
                </c:pt>
                <c:pt idx="1">
                  <c:v>3.7121314094635043</c:v>
                </c:pt>
                <c:pt idx="2">
                  <c:v>3.254422211844239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(334)</c:v>
                </c:pt>
                <c:pt idx="1">
                  <c:v>Poole Hospital (130)</c:v>
                </c:pt>
                <c:pt idx="2">
                  <c:v>Royal Bournemouth Hospital (203)</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(334)</c:v>
                </c:pt>
                <c:pt idx="1">
                  <c:v>Poole Hospital (130)</c:v>
                </c:pt>
                <c:pt idx="2">
                  <c:v>Royal Bournemouth Hospital (203)</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(334)</c:v>
                </c:pt>
                <c:pt idx="1">
                  <c:v>Poole Hospital (130)</c:v>
                </c:pt>
                <c:pt idx="2">
                  <c:v>Royal Bournemouth Hospital (203)</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(334)</c:v>
                </c:pt>
                <c:pt idx="1">
                  <c:v>Poole Hospital (130)</c:v>
                </c:pt>
                <c:pt idx="2">
                  <c:v>Royal Bournemouth Hospital (203)</c:v>
                </c:pt>
                <c:pt idx="3">
                  <c:v>Macmillan Unit (-)</c:v>
                </c:pt>
              </c:strCache>
            </c:strRef>
          </c:cat>
          <c:val>
            <c:numRef>
              <c:f>Sheet1!$G$2:$G$5</c:f>
              <c:numCache>
                <c:formatCode>0.0;;</c:formatCode>
                <c:ptCount val="4"/>
                <c:pt idx="0">
                  <c:v>5.6684673819602436</c:v>
                </c:pt>
                <c:pt idx="1">
                  <c:v>5.3105940050689391</c:v>
                </c:pt>
                <c:pt idx="2">
                  <c:v>5.8263243283554544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(334)</c:v>
                </c:pt>
                <c:pt idx="1">
                  <c:v>Poole Hospital (130)</c:v>
                </c:pt>
                <c:pt idx="2">
                  <c:v>Royal Bournemouth Hospital (203)</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(334)</c:v>
                </c:pt>
                <c:pt idx="1">
                  <c:v>Poole Hospital (130)</c:v>
                </c:pt>
                <c:pt idx="2">
                  <c:v>Royal Bournemouth Hospital (203)</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(334)</c:v>
                </c:pt>
                <c:pt idx="1">
                  <c:v>Poole Hospital (130)</c:v>
                </c:pt>
                <c:pt idx="2">
                  <c:v>Royal Bournemouth Hospital (203)</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4.3315326180397564</c:v>
                </c:pt>
                <c:pt idx="1">
                  <c:v>4.6894059949310609</c:v>
                </c:pt>
                <c:pt idx="2">
                  <c:v>4.1736756716445456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(136)</c:v>
                </c:pt>
                <c:pt idx="1">
                  <c:v>Poole Hospital (54)</c:v>
                </c:pt>
                <c:pt idx="2">
                  <c:v>Royal Bournemouth Hospital (81)</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(136)</c:v>
                </c:pt>
                <c:pt idx="1">
                  <c:v>Poole Hospital (54)</c:v>
                </c:pt>
                <c:pt idx="2">
                  <c:v>Royal Bournemouth Hospital (81)</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(136)</c:v>
                </c:pt>
                <c:pt idx="1">
                  <c:v>Poole Hospital (54)</c:v>
                </c:pt>
                <c:pt idx="2">
                  <c:v>Royal Bournemouth Hospital (81)</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(136)</c:v>
                </c:pt>
                <c:pt idx="1">
                  <c:v>Poole Hospital (54)</c:v>
                </c:pt>
                <c:pt idx="2">
                  <c:v>Royal Bournemouth Hospital (81)</c:v>
                </c:pt>
                <c:pt idx="3">
                  <c:v>Macmillan Unit (-)</c:v>
                </c:pt>
              </c:strCache>
            </c:strRef>
          </c:cat>
          <c:val>
            <c:numRef>
              <c:f>Sheet1!$G$2:$G$5</c:f>
              <c:numCache>
                <c:formatCode>0.0;;</c:formatCode>
                <c:ptCount val="4"/>
                <c:pt idx="0">
                  <c:v>8.6927158426297488</c:v>
                </c:pt>
                <c:pt idx="1">
                  <c:v>8.5069904437850372</c:v>
                </c:pt>
                <c:pt idx="2">
                  <c:v>8.7309276755678837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(136)</c:v>
                </c:pt>
                <c:pt idx="1">
                  <c:v>Poole Hospital (54)</c:v>
                </c:pt>
                <c:pt idx="2">
                  <c:v>Royal Bournemouth Hospital (81)</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(136)</c:v>
                </c:pt>
                <c:pt idx="1">
                  <c:v>Poole Hospital (54)</c:v>
                </c:pt>
                <c:pt idx="2">
                  <c:v>Royal Bournemouth Hospital (81)</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(136)</c:v>
                </c:pt>
                <c:pt idx="1">
                  <c:v>Poole Hospital (54)</c:v>
                </c:pt>
                <c:pt idx="2">
                  <c:v>Royal Bournemouth Hospital (81)</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1.3072841573702512</c:v>
                </c:pt>
                <c:pt idx="1">
                  <c:v>1.4930095562149628</c:v>
                </c:pt>
                <c:pt idx="2">
                  <c:v>1.2690723244321163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(478)</c:v>
                </c:pt>
                <c:pt idx="1">
                  <c:v>Poole Hospital (179)</c:v>
                </c:pt>
                <c:pt idx="2">
                  <c:v>Royal Bournemouth Hospital (298)</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(478)</c:v>
                </c:pt>
                <c:pt idx="1">
                  <c:v>Poole Hospital (179)</c:v>
                </c:pt>
                <c:pt idx="2">
                  <c:v>Royal Bournemouth Hospital (298)</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(478)</c:v>
                </c:pt>
                <c:pt idx="1">
                  <c:v>Poole Hospital (179)</c:v>
                </c:pt>
                <c:pt idx="2">
                  <c:v>Royal Bournemouth Hospital (298)</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(478)</c:v>
                </c:pt>
                <c:pt idx="1">
                  <c:v>Poole Hospital (179)</c:v>
                </c:pt>
                <c:pt idx="2">
                  <c:v>Royal Bournemouth Hospital (298)</c:v>
                </c:pt>
                <c:pt idx="3">
                  <c:v>Macmillan Unit (-)</c:v>
                </c:pt>
              </c:strCache>
            </c:strRef>
          </c:cat>
          <c:val>
            <c:numRef>
              <c:f>Sheet1!$G$2:$G$5</c:f>
              <c:numCache>
                <c:formatCode>0.0;;</c:formatCode>
                <c:ptCount val="4"/>
                <c:pt idx="0">
                  <c:v>7.242405277654159</c:v>
                </c:pt>
                <c:pt idx="1">
                  <c:v>6.7093106006762318</c:v>
                </c:pt>
                <c:pt idx="2">
                  <c:v>7.4439657665207344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(478)</c:v>
                </c:pt>
                <c:pt idx="1">
                  <c:v>Poole Hospital (179)</c:v>
                </c:pt>
                <c:pt idx="2">
                  <c:v>Royal Bournemouth Hospital (298)</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(478)</c:v>
                </c:pt>
                <c:pt idx="1">
                  <c:v>Poole Hospital (179)</c:v>
                </c:pt>
                <c:pt idx="2">
                  <c:v>Royal Bournemouth Hospital (298)</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(478)</c:v>
                </c:pt>
                <c:pt idx="1">
                  <c:v>Poole Hospital (179)</c:v>
                </c:pt>
                <c:pt idx="2">
                  <c:v>Royal Bournemouth Hospital (298)</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2.757594722345841</c:v>
                </c:pt>
                <c:pt idx="1">
                  <c:v>3.2906893993237682</c:v>
                </c:pt>
                <c:pt idx="2">
                  <c:v>2.5560342334792656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Poole Hospital (166)</c:v>
                </c:pt>
                <c:pt idx="2">
                  <c:v>Royal Bournemouth Hospital (282)</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Poole Hospital (166)</c:v>
                </c:pt>
                <c:pt idx="2">
                  <c:v>Royal Bournemouth Hospital (282)</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Poole Hospital (166)</c:v>
                </c:pt>
                <c:pt idx="2">
                  <c:v>Royal Bournemouth Hospital (282)</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Poole Hospital (166)</c:v>
                </c:pt>
                <c:pt idx="2">
                  <c:v>Royal Bournemouth Hospital (282)</c:v>
                </c:pt>
                <c:pt idx="3">
                  <c:v>Macmillan Unit (-)</c:v>
                </c:pt>
              </c:strCache>
            </c:strRef>
          </c:cat>
          <c:val>
            <c:numRef>
              <c:f>Sheet1!$G$2:$G$5</c:f>
              <c:numCache>
                <c:formatCode>0.0;;</c:formatCode>
                <c:ptCount val="4"/>
                <c:pt idx="0">
                  <c:v>8.0653683259691267</c:v>
                </c:pt>
                <c:pt idx="1">
                  <c:v>8.0213079673542271</c:v>
                </c:pt>
                <c:pt idx="2">
                  <c:v>8.1042775415610482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Poole Hospital (166)</c:v>
                </c:pt>
                <c:pt idx="2">
                  <c:v>Royal Bournemouth Hospital (282)</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Poole Hospital (166)</c:v>
                </c:pt>
                <c:pt idx="2">
                  <c:v>Royal Bournemouth Hospital (282)</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Poole Hospital (166)</c:v>
                </c:pt>
                <c:pt idx="2">
                  <c:v>Royal Bournemouth Hospital (282)</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1.9346316740308733</c:v>
                </c:pt>
                <c:pt idx="1">
                  <c:v>1.9786920326457729</c:v>
                </c:pt>
                <c:pt idx="2">
                  <c:v>1.8957224584389518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(356)</c:v>
                </c:pt>
                <c:pt idx="1">
                  <c:v>Poole Hospital (131)</c:v>
                </c:pt>
                <c:pt idx="2">
                  <c:v>Royal Bournemouth Hospital (224)</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(356)</c:v>
                </c:pt>
                <c:pt idx="1">
                  <c:v>Poole Hospital (131)</c:v>
                </c:pt>
                <c:pt idx="2">
                  <c:v>Royal Bournemouth Hospital (224)</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(356)</c:v>
                </c:pt>
                <c:pt idx="1">
                  <c:v>Poole Hospital (131)</c:v>
                </c:pt>
                <c:pt idx="2">
                  <c:v>Royal Bournemouth Hospital (224)</c:v>
                </c:pt>
                <c:pt idx="3">
                  <c:v>Macmillan Unit (-)</c:v>
                </c:pt>
              </c:strCache>
            </c:strRef>
          </c:cat>
          <c:val>
            <c:numRef>
              <c:f>Sheet1!$F$2:$F$5</c:f>
              <c:numCache>
                <c:formatCode>0.0;;</c:formatCode>
                <c:ptCount val="4"/>
                <c:pt idx="0">
                  <c:v>0</c:v>
                </c:pt>
                <c:pt idx="1">
                  <c:v>8.6397273592609931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(356)</c:v>
                </c:pt>
                <c:pt idx="1">
                  <c:v>Poole Hospital (131)</c:v>
                </c:pt>
                <c:pt idx="2">
                  <c:v>Royal Bournemouth Hospital (224)</c:v>
                </c:pt>
                <c:pt idx="3">
                  <c:v>Macmillan Unit (-)</c:v>
                </c:pt>
              </c:strCache>
            </c:strRef>
          </c:cat>
          <c:val>
            <c:numRef>
              <c:f>Sheet1!$G$2:$G$5</c:f>
              <c:numCache>
                <c:formatCode>0.0;;</c:formatCode>
                <c:ptCount val="4"/>
                <c:pt idx="0">
                  <c:v>8.9171814666324511</c:v>
                </c:pt>
                <c:pt idx="1">
                  <c:v>0</c:v>
                </c:pt>
                <c:pt idx="2">
                  <c:v>9.0678219170556176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(356)</c:v>
                </c:pt>
                <c:pt idx="1">
                  <c:v>Poole Hospital (131)</c:v>
                </c:pt>
                <c:pt idx="2">
                  <c:v>Royal Bournemouth Hospital (224)</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(356)</c:v>
                </c:pt>
                <c:pt idx="1">
                  <c:v>Poole Hospital (131)</c:v>
                </c:pt>
                <c:pt idx="2">
                  <c:v>Royal Bournemouth Hospital (224)</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(356)</c:v>
                </c:pt>
                <c:pt idx="1">
                  <c:v>Poole Hospital (131)</c:v>
                </c:pt>
                <c:pt idx="2">
                  <c:v>Royal Bournemouth Hospital (224)</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1.0828185333675489</c:v>
                </c:pt>
                <c:pt idx="1">
                  <c:v>1.3602726407390069</c:v>
                </c:pt>
                <c:pt idx="2">
                  <c:v>0.93217808294438242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(337)</c:v>
                </c:pt>
                <c:pt idx="1">
                  <c:v>Poole Hospital (136)</c:v>
                </c:pt>
                <c:pt idx="2">
                  <c:v>Royal Bournemouth Hospital (200)</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(337)</c:v>
                </c:pt>
                <c:pt idx="1">
                  <c:v>Poole Hospital (136)</c:v>
                </c:pt>
                <c:pt idx="2">
                  <c:v>Royal Bournemouth Hospital (200)</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(337)</c:v>
                </c:pt>
                <c:pt idx="1">
                  <c:v>Poole Hospital (136)</c:v>
                </c:pt>
                <c:pt idx="2">
                  <c:v>Royal Bournemouth Hospital (200)</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(337)</c:v>
                </c:pt>
                <c:pt idx="1">
                  <c:v>Poole Hospital (136)</c:v>
                </c:pt>
                <c:pt idx="2">
                  <c:v>Royal Bournemouth Hospital (200)</c:v>
                </c:pt>
                <c:pt idx="3">
                  <c:v>Macmillan Unit (-)</c:v>
                </c:pt>
              </c:strCache>
            </c:strRef>
          </c:cat>
          <c:val>
            <c:numRef>
              <c:f>Sheet1!$G$2:$G$5</c:f>
              <c:numCache>
                <c:formatCode>0.0;;</c:formatCode>
                <c:ptCount val="4"/>
                <c:pt idx="0">
                  <c:v>4.6483826795118288</c:v>
                </c:pt>
                <c:pt idx="1">
                  <c:v>4.7189496864135076</c:v>
                </c:pt>
                <c:pt idx="2">
                  <c:v>4.6878001800699467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(337)</c:v>
                </c:pt>
                <c:pt idx="1">
                  <c:v>Poole Hospital (136)</c:v>
                </c:pt>
                <c:pt idx="2">
                  <c:v>Royal Bournemouth Hospital (200)</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(337)</c:v>
                </c:pt>
                <c:pt idx="1">
                  <c:v>Poole Hospital (136)</c:v>
                </c:pt>
                <c:pt idx="2">
                  <c:v>Royal Bournemouth Hospital (200)</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(337)</c:v>
                </c:pt>
                <c:pt idx="1">
                  <c:v>Poole Hospital (136)</c:v>
                </c:pt>
                <c:pt idx="2">
                  <c:v>Royal Bournemouth Hospital (200)</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5.3516173204881712</c:v>
                </c:pt>
                <c:pt idx="1">
                  <c:v>5.2810503135864924</c:v>
                </c:pt>
                <c:pt idx="2">
                  <c:v>5.3121998199300533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Poole Hospital (157)</c:v>
                </c:pt>
                <c:pt idx="2">
                  <c:v>Royal Bournemouth Hospital (249)</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Poole Hospital (157)</c:v>
                </c:pt>
                <c:pt idx="2">
                  <c:v>Royal Bournemouth Hospital (249)</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Poole Hospital (157)</c:v>
                </c:pt>
                <c:pt idx="2">
                  <c:v>Royal Bournemouth Hospital (249)</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Poole Hospital (157)</c:v>
                </c:pt>
                <c:pt idx="2">
                  <c:v>Royal Bournemouth Hospital (249)</c:v>
                </c:pt>
                <c:pt idx="3">
                  <c:v>Macmillan Unit (-)</c:v>
                </c:pt>
              </c:strCache>
            </c:strRef>
          </c:cat>
          <c:val>
            <c:numRef>
              <c:f>Sheet1!$G$2:$G$5</c:f>
              <c:numCache>
                <c:formatCode>0.0;;</c:formatCode>
                <c:ptCount val="4"/>
                <c:pt idx="0">
                  <c:v>7.0333913057541322</c:v>
                </c:pt>
                <c:pt idx="1">
                  <c:v>6.8047933176049256</c:v>
                </c:pt>
                <c:pt idx="2">
                  <c:v>7.0682355964952457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Poole Hospital (157)</c:v>
                </c:pt>
                <c:pt idx="2">
                  <c:v>Royal Bournemouth Hospital (249)</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Poole Hospital (157)</c:v>
                </c:pt>
                <c:pt idx="2">
                  <c:v>Royal Bournemouth Hospital (249)</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Poole Hospital (157)</c:v>
                </c:pt>
                <c:pt idx="2">
                  <c:v>Royal Bournemouth Hospital (249)</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2.9666086942458678</c:v>
                </c:pt>
                <c:pt idx="1">
                  <c:v>3.1952066823950744</c:v>
                </c:pt>
                <c:pt idx="2">
                  <c:v>2.9317644035047543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(436)</c:v>
                </c:pt>
                <c:pt idx="1">
                  <c:v>Poole Hospital (159)</c:v>
                </c:pt>
                <c:pt idx="2">
                  <c:v>Royal Bournemouth Hospital (276)</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(436)</c:v>
                </c:pt>
                <c:pt idx="1">
                  <c:v>Poole Hospital (159)</c:v>
                </c:pt>
                <c:pt idx="2">
                  <c:v>Royal Bournemouth Hospital (276)</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(436)</c:v>
                </c:pt>
                <c:pt idx="1">
                  <c:v>Poole Hospital (159)</c:v>
                </c:pt>
                <c:pt idx="2">
                  <c:v>Royal Bournemouth Hospital (276)</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(436)</c:v>
                </c:pt>
                <c:pt idx="1">
                  <c:v>Poole Hospital (159)</c:v>
                </c:pt>
                <c:pt idx="2">
                  <c:v>Royal Bournemouth Hospital (276)</c:v>
                </c:pt>
                <c:pt idx="3">
                  <c:v>Macmillan Unit (-)</c:v>
                </c:pt>
              </c:strCache>
            </c:strRef>
          </c:cat>
          <c:val>
            <c:numRef>
              <c:f>Sheet1!$G$2:$G$5</c:f>
              <c:numCache>
                <c:formatCode>0.0;;</c:formatCode>
                <c:ptCount val="4"/>
                <c:pt idx="0">
                  <c:v>7.8071860372825519</c:v>
                </c:pt>
                <c:pt idx="1">
                  <c:v>7.347395374952761</c:v>
                </c:pt>
                <c:pt idx="2">
                  <c:v>8.014666738341873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(436)</c:v>
                </c:pt>
                <c:pt idx="1">
                  <c:v>Poole Hospital (159)</c:v>
                </c:pt>
                <c:pt idx="2">
                  <c:v>Royal Bournemouth Hospital (276)</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(436)</c:v>
                </c:pt>
                <c:pt idx="1">
                  <c:v>Poole Hospital (159)</c:v>
                </c:pt>
                <c:pt idx="2">
                  <c:v>Royal Bournemouth Hospital (276)</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(436)</c:v>
                </c:pt>
                <c:pt idx="1">
                  <c:v>Poole Hospital (159)</c:v>
                </c:pt>
                <c:pt idx="2">
                  <c:v>Royal Bournemouth Hospital (276)</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2.1928139627174481</c:v>
                </c:pt>
                <c:pt idx="1">
                  <c:v>2.652604625047239</c:v>
                </c:pt>
                <c:pt idx="2">
                  <c:v>1.985333261658127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0.18373496348703888</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0.58099433933300126</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0.16197687798678384</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1.6910155367552502</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0.16197687798678295</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0.58099433933300215</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1.1633481673122752</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7.6686908703991961</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(219)</c:v>
                </c:pt>
                <c:pt idx="1">
                  <c:v>Poole Hospital (87)</c:v>
                </c:pt>
                <c:pt idx="2">
                  <c:v>Royal Bournemouth Hospital (131)</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(219)</c:v>
                </c:pt>
                <c:pt idx="1">
                  <c:v>Poole Hospital (87)</c:v>
                </c:pt>
                <c:pt idx="2">
                  <c:v>Royal Bournemouth Hospital (131)</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(219)</c:v>
                </c:pt>
                <c:pt idx="1">
                  <c:v>Poole Hospital (87)</c:v>
                </c:pt>
                <c:pt idx="2">
                  <c:v>Royal Bournemouth Hospital (131)</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(219)</c:v>
                </c:pt>
                <c:pt idx="1">
                  <c:v>Poole Hospital (87)</c:v>
                </c:pt>
                <c:pt idx="2">
                  <c:v>Royal Bournemouth Hospital (131)</c:v>
                </c:pt>
                <c:pt idx="3">
                  <c:v>Macmillan Unit (-)</c:v>
                </c:pt>
              </c:strCache>
            </c:strRef>
          </c:cat>
          <c:val>
            <c:numRef>
              <c:f>Sheet1!$G$2:$G$5</c:f>
              <c:numCache>
                <c:formatCode>0.0;;</c:formatCode>
                <c:ptCount val="4"/>
                <c:pt idx="0">
                  <c:v>8.0760906209795422</c:v>
                </c:pt>
                <c:pt idx="1">
                  <c:v>8.2504023646367219</c:v>
                </c:pt>
                <c:pt idx="2">
                  <c:v>7.8038001763232074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(219)</c:v>
                </c:pt>
                <c:pt idx="1">
                  <c:v>Poole Hospital (87)</c:v>
                </c:pt>
                <c:pt idx="2">
                  <c:v>Royal Bournemouth Hospital (131)</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(219)</c:v>
                </c:pt>
                <c:pt idx="1">
                  <c:v>Poole Hospital (87)</c:v>
                </c:pt>
                <c:pt idx="2">
                  <c:v>Royal Bournemouth Hospital (131)</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(219)</c:v>
                </c:pt>
                <c:pt idx="1">
                  <c:v>Poole Hospital (87)</c:v>
                </c:pt>
                <c:pt idx="2">
                  <c:v>Royal Bournemouth Hospital (131)</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1.9239093790204578</c:v>
                </c:pt>
                <c:pt idx="1">
                  <c:v>1.7495976353632781</c:v>
                </c:pt>
                <c:pt idx="2">
                  <c:v>2.1961998236767926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(243)</c:v>
                </c:pt>
                <c:pt idx="1">
                  <c:v>Poole Hospital (101)</c:v>
                </c:pt>
                <c:pt idx="2">
                  <c:v>Royal Bournemouth Hospital (141)</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(243)</c:v>
                </c:pt>
                <c:pt idx="1">
                  <c:v>Poole Hospital (101)</c:v>
                </c:pt>
                <c:pt idx="2">
                  <c:v>Royal Bournemouth Hospital (141)</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(243)</c:v>
                </c:pt>
                <c:pt idx="1">
                  <c:v>Poole Hospital (101)</c:v>
                </c:pt>
                <c:pt idx="2">
                  <c:v>Royal Bournemouth Hospital (141)</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(243)</c:v>
                </c:pt>
                <c:pt idx="1">
                  <c:v>Poole Hospital (101)</c:v>
                </c:pt>
                <c:pt idx="2">
                  <c:v>Royal Bournemouth Hospital (141)</c:v>
                </c:pt>
                <c:pt idx="3">
                  <c:v>Macmillan Unit (-)</c:v>
                </c:pt>
              </c:strCache>
            </c:strRef>
          </c:cat>
          <c:val>
            <c:numRef>
              <c:f>Sheet1!$G$2:$G$5</c:f>
              <c:numCache>
                <c:formatCode>0.0;;</c:formatCode>
                <c:ptCount val="4"/>
                <c:pt idx="0">
                  <c:v>6.5652883873174863</c:v>
                </c:pt>
                <c:pt idx="1">
                  <c:v>6.429197413866742</c:v>
                </c:pt>
                <c:pt idx="2">
                  <c:v>6.4863946864277056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(243)</c:v>
                </c:pt>
                <c:pt idx="1">
                  <c:v>Poole Hospital (101)</c:v>
                </c:pt>
                <c:pt idx="2">
                  <c:v>Royal Bournemouth Hospital (141)</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(243)</c:v>
                </c:pt>
                <c:pt idx="1">
                  <c:v>Poole Hospital (101)</c:v>
                </c:pt>
                <c:pt idx="2">
                  <c:v>Royal Bournemouth Hospital (141)</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(243)</c:v>
                </c:pt>
                <c:pt idx="1">
                  <c:v>Poole Hospital (101)</c:v>
                </c:pt>
                <c:pt idx="2">
                  <c:v>Royal Bournemouth Hospital (141)</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3.4347116126825137</c:v>
                </c:pt>
                <c:pt idx="1">
                  <c:v>3.570802586133258</c:v>
                </c:pt>
                <c:pt idx="2">
                  <c:v>3.5136053135722944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Poole Hospital (172)</c:v>
                </c:pt>
                <c:pt idx="2">
                  <c:v>Royal Bournemouth Hospital (294)</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Poole Hospital (172)</c:v>
                </c:pt>
                <c:pt idx="2">
                  <c:v>Royal Bournemouth Hospital (294)</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Poole Hospital (172)</c:v>
                </c:pt>
                <c:pt idx="2">
                  <c:v>Royal Bournemouth Hospital (294)</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Poole Hospital (172)</c:v>
                </c:pt>
                <c:pt idx="2">
                  <c:v>Royal Bournemouth Hospital (294)</c:v>
                </c:pt>
                <c:pt idx="3">
                  <c:v>Macmillan Unit (-)</c:v>
                </c:pt>
              </c:strCache>
            </c:strRef>
          </c:cat>
          <c:val>
            <c:numRef>
              <c:f>Sheet1!$G$2:$G$5</c:f>
              <c:numCache>
                <c:formatCode>0.0;;</c:formatCode>
                <c:ptCount val="4"/>
                <c:pt idx="0">
                  <c:v>8.9641268450714406</c:v>
                </c:pt>
                <c:pt idx="1">
                  <c:v>9.0097037968702214</c:v>
                </c:pt>
                <c:pt idx="2">
                  <c:v>8.8864849799274364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Poole Hospital (172)</c:v>
                </c:pt>
                <c:pt idx="2">
                  <c:v>Royal Bournemouth Hospital (294)</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Poole Hospital (172)</c:v>
                </c:pt>
                <c:pt idx="2">
                  <c:v>Royal Bournemouth Hospital (294)</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Poole Hospital (172)</c:v>
                </c:pt>
                <c:pt idx="2">
                  <c:v>Royal Bournemouth Hospital (294)</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1.0358731549285594</c:v>
                </c:pt>
                <c:pt idx="1">
                  <c:v>0.99029620312977862</c:v>
                </c:pt>
                <c:pt idx="2">
                  <c:v>1.1135150200725636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(457)</c:v>
                </c:pt>
                <c:pt idx="1">
                  <c:v>Poole Hospital (167)</c:v>
                </c:pt>
                <c:pt idx="2">
                  <c:v>Royal Bournemouth Hospital (289)</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(457)</c:v>
                </c:pt>
                <c:pt idx="1">
                  <c:v>Poole Hospital (167)</c:v>
                </c:pt>
                <c:pt idx="2">
                  <c:v>Royal Bournemouth Hospital (289)</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(457)</c:v>
                </c:pt>
                <c:pt idx="1">
                  <c:v>Poole Hospital (167)</c:v>
                </c:pt>
                <c:pt idx="2">
                  <c:v>Royal Bournemouth Hospital (289)</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(457)</c:v>
                </c:pt>
                <c:pt idx="1">
                  <c:v>Poole Hospital (167)</c:v>
                </c:pt>
                <c:pt idx="2">
                  <c:v>Royal Bournemouth Hospital (289)</c:v>
                </c:pt>
                <c:pt idx="3">
                  <c:v>Macmillan Unit (-)</c:v>
                </c:pt>
              </c:strCache>
            </c:strRef>
          </c:cat>
          <c:val>
            <c:numRef>
              <c:f>Sheet1!$G$2:$G$5</c:f>
              <c:numCache>
                <c:formatCode>0.0;;</c:formatCode>
                <c:ptCount val="4"/>
                <c:pt idx="0">
                  <c:v>9.206438026498919</c:v>
                </c:pt>
                <c:pt idx="1">
                  <c:v>9.1130673320669384</c:v>
                </c:pt>
                <c:pt idx="2">
                  <c:v>9.2085828038871167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(457)</c:v>
                </c:pt>
                <c:pt idx="1">
                  <c:v>Poole Hospital (167)</c:v>
                </c:pt>
                <c:pt idx="2">
                  <c:v>Royal Bournemouth Hospital (289)</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(457)</c:v>
                </c:pt>
                <c:pt idx="1">
                  <c:v>Poole Hospital (167)</c:v>
                </c:pt>
                <c:pt idx="2">
                  <c:v>Royal Bournemouth Hospital (289)</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(457)</c:v>
                </c:pt>
                <c:pt idx="1">
                  <c:v>Poole Hospital (167)</c:v>
                </c:pt>
                <c:pt idx="2">
                  <c:v>Royal Bournemouth Hospital (289)</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0.79356197350108104</c:v>
                </c:pt>
                <c:pt idx="1">
                  <c:v>0.88693266793306158</c:v>
                </c:pt>
                <c:pt idx="2">
                  <c:v>0.7914171961128833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Poole Hospital (171)</c:v>
                </c:pt>
                <c:pt idx="2">
                  <c:v>Royal Bournemouth Hospital (295)</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Poole Hospital (171)</c:v>
                </c:pt>
                <c:pt idx="2">
                  <c:v>Royal Bournemouth Hospital (295)</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Poole Hospital (171)</c:v>
                </c:pt>
                <c:pt idx="2">
                  <c:v>Royal Bournemouth Hospital (295)</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Poole Hospital (171)</c:v>
                </c:pt>
                <c:pt idx="2">
                  <c:v>Royal Bournemouth Hospital (295)</c:v>
                </c:pt>
                <c:pt idx="3">
                  <c:v>Macmillan Unit (-)</c:v>
                </c:pt>
              </c:strCache>
            </c:strRef>
          </c:cat>
          <c:val>
            <c:numRef>
              <c:f>Sheet1!$G$2:$G$5</c:f>
              <c:numCache>
                <c:formatCode>0.0;;</c:formatCode>
                <c:ptCount val="4"/>
                <c:pt idx="0">
                  <c:v>8.3249539537482686</c:v>
                </c:pt>
                <c:pt idx="1">
                  <c:v>8.120706637998671</c:v>
                </c:pt>
                <c:pt idx="2">
                  <c:v>8.337577525234483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Poole Hospital (171)</c:v>
                </c:pt>
                <c:pt idx="2">
                  <c:v>Royal Bournemouth Hospital (295)</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Poole Hospital (171)</c:v>
                </c:pt>
                <c:pt idx="2">
                  <c:v>Royal Bournemouth Hospital (295)</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Poole Hospital (171)</c:v>
                </c:pt>
                <c:pt idx="2">
                  <c:v>Royal Bournemouth Hospital (295)</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1.6750460462517314</c:v>
                </c:pt>
                <c:pt idx="1">
                  <c:v>1.879293362001329</c:v>
                </c:pt>
                <c:pt idx="2">
                  <c:v>1.662422474765517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7.9479987275040296</c:v>
                </c:pt>
                <c:pt idx="1">
                  <c:v>7.0466065028230336</c:v>
                </c:pt>
                <c:pt idx="2">
                  <c:v>7.0774487205249441</c:v>
                </c:pt>
                <c:pt idx="3">
                  <c:v>7.2392365942037316</c:v>
                </c:pt>
                <c:pt idx="4">
                  <c:v>7.6686908703991961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6.2213276253038581</c:v>
                </c:pt>
                <c:pt idx="1">
                  <c:v>6.4453743277976416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8.3154767332409776</c:v>
                </c:pt>
                <c:pt idx="1">
                  <c:v>8.3043048766431653</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8.2638270423509503</c:v>
                </c:pt>
                <c:pt idx="1">
                  <c:v>8.5534621331539018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9.161015752477228</c:v>
                </c:pt>
                <c:pt idx="1">
                  <c:v>9.1564989343685301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0.21121536749885372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0.42442587237935747</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0.11832675998831466</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1.2353145216842387</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0.11832675998831377</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0.42442587237935747</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0.42467174243742001</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8.4180777597043903</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3.802726305277957</c:v>
                </c:pt>
                <c:pt idx="1">
                  <c:v>3.873415629615145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6.8574565290836631</c:v>
                </c:pt>
                <c:pt idx="1">
                  <c:v>6.9061726546700246</c:v>
                </c:pt>
                <c:pt idx="2">
                  <c:v>7.3027003753774364</c:v>
                </c:pt>
                <c:pt idx="3">
                  <c:v>7.519260504645886</c:v>
                </c:pt>
                <c:pt idx="4">
                  <c:v>7.5473715946307864</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9.2227232041021949</c:v>
                </c:pt>
                <c:pt idx="1">
                  <c:v>8.9632649065116752</c:v>
                </c:pt>
                <c:pt idx="2">
                  <c:v>8.9419926281836446</c:v>
                </c:pt>
                <c:pt idx="3">
                  <c:v>8.660965519578582</c:v>
                </c:pt>
                <c:pt idx="4">
                  <c:v>8.9116832434816811</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8.4647122322401334</c:v>
                </c:pt>
                <c:pt idx="1">
                  <c:v>8.5100620303835228</c:v>
                </c:pt>
                <c:pt idx="2">
                  <c:v>8.1614290867059811</c:v>
                </c:pt>
                <c:pt idx="3">
                  <c:v>8.3217914651703619</c:v>
                </c:pt>
                <c:pt idx="4">
                  <c:v>8.2329726010932127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8.1981104125475035</c:v>
                </c:pt>
                <c:pt idx="1">
                  <c:v>8.1696032606773716</c:v>
                </c:pt>
                <c:pt idx="2">
                  <c:v>7.9842142841467707</c:v>
                </c:pt>
                <c:pt idx="3">
                  <c:v>7.5548686519520478</c:v>
                </c:pt>
                <c:pt idx="4">
                  <c:v>7.617989532304513</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9.3138078922573388</c:v>
                </c:pt>
                <c:pt idx="1">
                  <c:v>9.3070935298269433</c:v>
                </c:pt>
                <c:pt idx="2">
                  <c:v>9.4626112698886278</c:v>
                </c:pt>
                <c:pt idx="3">
                  <c:v>9.3304995437379485</c:v>
                </c:pt>
                <c:pt idx="4">
                  <c:v>9.3664074440511076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8.7932491077342387</c:v>
                </c:pt>
                <c:pt idx="1">
                  <c:v>8.5457187002308377</c:v>
                </c:pt>
                <c:pt idx="2">
                  <c:v>8.8622131227392149</c:v>
                </c:pt>
                <c:pt idx="3">
                  <c:v>8.6621903039729027</c:v>
                </c:pt>
                <c:pt idx="4">
                  <c:v>9.0485785231630924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9.3986664155934942</c:v>
                </c:pt>
                <c:pt idx="1">
                  <c:v>8.9531562591154081</c:v>
                </c:pt>
                <c:pt idx="2">
                  <c:v>9.1698563872729597</c:v>
                </c:pt>
                <c:pt idx="3">
                  <c:v>9.1653430802091727</c:v>
                </c:pt>
                <c:pt idx="4">
                  <c:v>9.2721421807329278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8.9389415740416514</c:v>
                </c:pt>
                <c:pt idx="1">
                  <c:v>8.6019994764597527</c:v>
                </c:pt>
                <c:pt idx="2">
                  <c:v>8.7049314388198216</c:v>
                </c:pt>
                <c:pt idx="3">
                  <c:v>8.7112642396917135</c:v>
                </c:pt>
                <c:pt idx="4">
                  <c:v>9.0414301814226263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8.9795868235159411</c:v>
                </c:pt>
                <c:pt idx="1">
                  <c:v>8.727039974688612</c:v>
                </c:pt>
                <c:pt idx="2">
                  <c:v>8.4124493751805129</c:v>
                </c:pt>
                <c:pt idx="3">
                  <c:v>8.5307398603094207</c:v>
                </c:pt>
                <c:pt idx="4">
                  <c:v>8.7583995281720526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0.1184011813321586</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0.6511775730178222</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0.18154343881134238</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1.8952876450119458</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0.18154343881134238</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0.6511775730178222</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0.30533784403059805</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7.478423169684226</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9.1719265731511079</c:v>
                </c:pt>
                <c:pt idx="1">
                  <c:v>8.9736383302636487</c:v>
                </c:pt>
                <c:pt idx="2">
                  <c:v>8.8308233204991566</c:v>
                </c:pt>
                <c:pt idx="3">
                  <c:v>8.8411792492317023</c:v>
                </c:pt>
                <c:pt idx="4">
                  <c:v>9.0140859944863152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8.8242987357847742</c:v>
                </c:pt>
                <c:pt idx="1">
                  <c:v>8.5320745475821305</c:v>
                </c:pt>
                <c:pt idx="2">
                  <c:v>8.6421312740401621</c:v>
                </c:pt>
                <c:pt idx="3">
                  <c:v>8.5943932815248338</c:v>
                </c:pt>
                <c:pt idx="4">
                  <c:v>8.8943942198902981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8.2836203302462188</c:v>
                </c:pt>
                <c:pt idx="1">
                  <c:v>7.0086566172013871</c:v>
                </c:pt>
                <c:pt idx="2">
                  <c:v>7.0768602939378757</c:v>
                </c:pt>
                <c:pt idx="3">
                  <c:v>7.4031835118723208</c:v>
                </c:pt>
                <c:pt idx="4">
                  <c:v>7.6553309849507594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7.9114405856543062</c:v>
                </c:pt>
                <c:pt idx="1">
                  <c:v>7.706103948219714</c:v>
                </c:pt>
                <c:pt idx="2">
                  <c:v>7.7387357015706826</c:v>
                </c:pt>
                <c:pt idx="3">
                  <c:v>7.7971385030296112</c:v>
                </c:pt>
                <c:pt idx="4">
                  <c:v>8.161556222207917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7.0123032711742033</c:v>
                </c:pt>
                <c:pt idx="1">
                  <c:v>7.0189208277538908</c:v>
                </c:pt>
                <c:pt idx="2">
                  <c:v>6.9890826232938883</c:v>
                </c:pt>
                <c:pt idx="3">
                  <c:v>6.8974669790135401</c:v>
                </c:pt>
                <c:pt idx="4">
                  <c:v>7.2578622417783656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9.0202385589655201</c:v>
                </c:pt>
                <c:pt idx="1">
                  <c:v>8.8154676360946951</c:v>
                </c:pt>
                <c:pt idx="2">
                  <c:v>8.9958434169008896</c:v>
                </c:pt>
                <c:pt idx="3">
                  <c:v>8.8035262848455087</c:v>
                </c:pt>
                <c:pt idx="4">
                  <c:v>8.9773297375251087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7.8942098417501692</c:v>
                </c:pt>
                <c:pt idx="1">
                  <c:v>7.5366418164301754</c:v>
                </c:pt>
                <c:pt idx="2">
                  <c:v>7.6389288826988544</c:v>
                </c:pt>
                <c:pt idx="3">
                  <c:v>7.583528091351261</c:v>
                </c:pt>
                <c:pt idx="4">
                  <c:v>7.9288310623617164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9.4563085180787727</c:v>
                </c:pt>
                <c:pt idx="1">
                  <c:v>9.3515104358430676</c:v>
                </c:pt>
                <c:pt idx="2">
                  <c:v>9.4784000006464897</c:v>
                </c:pt>
                <c:pt idx="3">
                  <c:v>9.4977859796172641</c:v>
                </c:pt>
                <c:pt idx="4">
                  <c:v>9.5076727650775794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9.0925641132284341</c:v>
                </c:pt>
                <c:pt idx="1">
                  <c:v>8.7329046574015106</c:v>
                </c:pt>
                <c:pt idx="2">
                  <c:v>8.9059664896326058</c:v>
                </c:pt>
                <c:pt idx="3">
                  <c:v>8.9637825643130107</c:v>
                </c:pt>
                <c:pt idx="4">
                  <c:v>8.7564243246635947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8.5041940285452675</c:v>
                </c:pt>
                <c:pt idx="1">
                  <c:v>8.1591835087536602</c:v>
                </c:pt>
                <c:pt idx="2">
                  <c:v>8.1173991064339539</c:v>
                </c:pt>
                <c:pt idx="3">
                  <c:v>7.9805669602526592</c:v>
                </c:pt>
                <c:pt idx="4">
                  <c:v>8.430865706219727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Royal Cornwall Hospitals NHS Trust</c:v>
                </c:pt>
                <c:pt idx="3">
                  <c:v>Torbay and South Devon NHS Foundation Trust</c:v>
                </c:pt>
                <c:pt idx="4">
                  <c:v>Great Western Hospitals NHS Foundation Trust</c:v>
                </c:pt>
              </c:strCache>
            </c:strRef>
          </c:cat>
          <c:val>
            <c:numRef>
              <c:f>Sheet1!$B$2:$B$6</c:f>
              <c:numCache>
                <c:formatCode>0.0</c:formatCode>
                <c:ptCount val="5"/>
                <c:pt idx="0">
                  <c:v>7.1197277933661374</c:v>
                </c:pt>
                <c:pt idx="1">
                  <c:v>7.2389488664596522</c:v>
                </c:pt>
                <c:pt idx="2">
                  <c:v>7.3226329265425889</c:v>
                </c:pt>
                <c:pt idx="3">
                  <c:v>7.3276653377098482</c:v>
                </c:pt>
                <c:pt idx="4">
                  <c:v>7.3302670482771104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Royal Cornwall Hospitals NHS Trust</c:v>
                </c:pt>
                <c:pt idx="3">
                  <c:v>Torbay and South Devon NHS Foundation Trust</c:v>
                </c:pt>
                <c:pt idx="4">
                  <c:v>Great Western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7.2331498991178904</c:v>
                </c:pt>
                <c:pt idx="1">
                  <c:v>7.2486741809902497</c:v>
                </c:pt>
                <c:pt idx="2">
                  <c:v>6.9813430214881853</c:v>
                </c:pt>
                <c:pt idx="3">
                  <c:v>6.5029028877709703</c:v>
                </c:pt>
                <c:pt idx="4">
                  <c:v>6.6154462754030456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5.5200180090567441</c:v>
                </c:pt>
                <c:pt idx="1">
                  <c:v>5.1915853601388378</c:v>
                </c:pt>
                <c:pt idx="2">
                  <c:v>5.6684673819602436</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8.8083611619810931</c:v>
                </c:pt>
                <c:pt idx="1">
                  <c:v>8.6945922002834504</c:v>
                </c:pt>
                <c:pt idx="2">
                  <c:v>8.7946441304817942</c:v>
                </c:pt>
                <c:pt idx="3">
                  <c:v>8.0560545784314836</c:v>
                </c:pt>
                <c:pt idx="4">
                  <c:v>8.6927158426297488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7.5341621664747462</c:v>
                </c:pt>
                <c:pt idx="1">
                  <c:v>7.2652282469118683</c:v>
                </c:pt>
                <c:pt idx="2">
                  <c:v>7.1806996123310709</c:v>
                </c:pt>
                <c:pt idx="3">
                  <c:v>6.5976598206822707</c:v>
                </c:pt>
                <c:pt idx="4">
                  <c:v>7.242405277654159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7.4129831990968773</c:v>
                </c:pt>
                <c:pt idx="1">
                  <c:v>8.1304463338198403</c:v>
                </c:pt>
                <c:pt idx="2">
                  <c:v>8.216993001828147</c:v>
                </c:pt>
                <c:pt idx="3">
                  <c:v>7.5706191276407093</c:v>
                </c:pt>
                <c:pt idx="4">
                  <c:v>8.0653683259691267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8.978351536747823</c:v>
                </c:pt>
                <c:pt idx="1">
                  <c:v>8.9384685343070309</c:v>
                </c:pt>
                <c:pt idx="2">
                  <c:v>8.9384468889899633</c:v>
                </c:pt>
                <c:pt idx="3">
                  <c:v>8.9171814666324511</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5.1315138766089374</c:v>
                </c:pt>
                <c:pt idx="1">
                  <c:v>4.5896739721298756</c:v>
                </c:pt>
                <c:pt idx="2">
                  <c:v>4.4118153717428719</c:v>
                </c:pt>
                <c:pt idx="3">
                  <c:v>4.1847449833811341</c:v>
                </c:pt>
                <c:pt idx="4">
                  <c:v>4.6483826795118288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6.947221789654531</c:v>
                </c:pt>
                <c:pt idx="1">
                  <c:v>6.813921647756378</c:v>
                </c:pt>
                <c:pt idx="2">
                  <c:v>6.880573804834647</c:v>
                </c:pt>
                <c:pt idx="3">
                  <c:v>6.5101195932377598</c:v>
                </c:pt>
                <c:pt idx="4">
                  <c:v>7.0333913057541322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8.1793332837733939</c:v>
                </c:pt>
                <c:pt idx="1">
                  <c:v>7.5765268922283733</c:v>
                </c:pt>
                <c:pt idx="2">
                  <c:v>7.7607858881503544</c:v>
                </c:pt>
                <c:pt idx="3">
                  <c:v>7.4727344074729229</c:v>
                </c:pt>
                <c:pt idx="4">
                  <c:v>7.8071860372825519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8.7361478649037334</c:v>
                </c:pt>
                <c:pt idx="1">
                  <c:v>7.8180938714595838</c:v>
                </c:pt>
                <c:pt idx="2">
                  <c:v>8.203353297011434</c:v>
                </c:pt>
                <c:pt idx="3">
                  <c:v>7.5418894849467648</c:v>
                </c:pt>
                <c:pt idx="4">
                  <c:v>8.0760906209795422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North Bristol NHS Trust</c:v>
                </c:pt>
                <c:pt idx="2">
                  <c:v>University Hospitals Dorset NHS Foundation Trust</c:v>
                </c:pt>
                <c:pt idx="3">
                  <c:v>Gloucestershire Hospitals NHS Foundation Trust</c:v>
                </c:pt>
                <c:pt idx="4">
                  <c:v>University Hospitals Plymouth NHS Trust</c:v>
                </c:pt>
              </c:strCache>
            </c:strRef>
          </c:cat>
          <c:val>
            <c:numRef>
              <c:f>Sheet1!$B$2:$B$6</c:f>
              <c:numCache>
                <c:formatCode>0.0</c:formatCode>
                <c:ptCount val="5"/>
                <c:pt idx="0">
                  <c:v>7.6979563482237774</c:v>
                </c:pt>
                <c:pt idx="1">
                  <c:v>7.6342367824776032</c:v>
                </c:pt>
                <c:pt idx="2">
                  <c:v>7.5417301056701209</c:v>
                </c:pt>
                <c:pt idx="3">
                  <c:v>7.4442719032697271</c:v>
                </c:pt>
                <c:pt idx="4">
                  <c:v>7.3911458645719579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North Bristol NHS Trust</c:v>
                </c:pt>
                <c:pt idx="2">
                  <c:v>University Hospitals Dorset NHS Foundation Trust</c:v>
                </c:pt>
                <c:pt idx="3">
                  <c:v>Gloucestershire Hospitals NHS Foundation Trust</c:v>
                </c:pt>
                <c:pt idx="4">
                  <c:v>University Hospitals Plymouth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8.9200830878489974</c:v>
                </c:pt>
                <c:pt idx="1">
                  <c:v>8.9641268450714406</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9.2874926100910233</c:v>
                </c:pt>
                <c:pt idx="1">
                  <c:v>9.0826155328979468</c:v>
                </c:pt>
                <c:pt idx="2">
                  <c:v>9.0089705131886557</c:v>
                </c:pt>
                <c:pt idx="3">
                  <c:v>9.0918415462413975</c:v>
                </c:pt>
                <c:pt idx="4">
                  <c:v>9.206438026498919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8.4464863009232012</c:v>
                </c:pt>
                <c:pt idx="1">
                  <c:v>8.0102643203452129</c:v>
                </c:pt>
                <c:pt idx="2">
                  <c:v>8.168506598662006</c:v>
                </c:pt>
                <c:pt idx="3">
                  <c:v>7.989251601538033</c:v>
                </c:pt>
                <c:pt idx="4">
                  <c:v>8.3249539537482686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7.5417301056701209</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0.80837004405286339</c:v>
                </c:pt>
                <c:pt idx="1">
                  <c:v>0.19162995594713661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0.31915442868709221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0.11239119828137012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1.173348102831349</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0.11239119828136879</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0.40313562530608316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1.2599658404670873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3.873415629615145</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0.31858439101288383</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0.20891735073344364</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5.8244595408487143E-2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0.60806528062489917</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5.8244595408487143E-2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5.4410763750839308E-2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9.1564989343685301</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0.22586386366404643</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0.29773735121841582</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8.3006947478660109E-2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0.86658070947938182</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8.3006947478660109E-2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0.29773735121841582</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0.11398562804124879</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8.5534621331539018</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0.11341896397377926</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0.27202698099946421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7.5839088485865958E-2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0.79174928247117737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7.5839088485867734E-2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0.27202698099946332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0.37033801325130788</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8.3043048766431653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7.8378591404300479E-2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0.15592447075406302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1.6278292672549002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0.15592447075406302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0.55928497942155264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1.3476305692002981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6.4453743277976416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2.2961461787883053E-2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0.25784993327474659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7.1886633575282133E-2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0.75048621612987532</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7.1886633575282133E-2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0.25784993327474659</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0.25267479841051177</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8.9116832434816811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0.3918367386084487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0.1673040743659433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1.7466307082320309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0.1673040743659433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0.60010244278132507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0.79954762075495367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7.5473715946307864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University Hospitals Dorset NHS Foundation Trust</c:v>
                </c:pt>
                <c:pt idx="3">
                  <c:v>North Bristol NHS Trust</c:v>
                </c:pt>
                <c:pt idx="4">
                  <c:v>Dorset County Hospital NHS Foundation Trust</c:v>
                </c:pt>
              </c:strCache>
            </c:strRef>
          </c:cat>
          <c:val>
            <c:numRef>
              <c:f>Sheet1!$B$2:$B$6</c:f>
              <c:numCache>
                <c:formatCode>0.0</c:formatCode>
                <c:ptCount val="5"/>
                <c:pt idx="0">
                  <c:v>7.5550422577691636</c:v>
                </c:pt>
                <c:pt idx="1">
                  <c:v>7.7757649352560856</c:v>
                </c:pt>
                <c:pt idx="2">
                  <c:v>7.8440517178748914</c:v>
                </c:pt>
                <c:pt idx="3">
                  <c:v>7.8747604802924922</c:v>
                </c:pt>
                <c:pt idx="4">
                  <c:v>7.9282689761131664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University Hospitals Dorset NHS Foundation Trust</c:v>
                </c:pt>
                <c:pt idx="3">
                  <c:v>North Bristol NHS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Royal Devon University Healthcare NHS Foundation Trust</c:v>
                </c:pt>
                <c:pt idx="2">
                  <c:v>Royal United Hospitals Bath NHS Foundation Trust</c:v>
                </c:pt>
                <c:pt idx="3">
                  <c:v>University Hospitals Plymouth NHS Trust</c:v>
                </c:pt>
                <c:pt idx="4">
                  <c:v>Torbay and South Devon NHS Foundation Trust</c:v>
                </c:pt>
              </c:strCache>
            </c:strRef>
          </c:cat>
          <c:val>
            <c:numRef>
              <c:f>Sheet1!$B$2:$B$6</c:f>
              <c:numCache>
                <c:formatCode>0.0</c:formatCode>
                <c:ptCount val="5"/>
                <c:pt idx="0">
                  <c:v>8.39928357378035</c:v>
                </c:pt>
                <c:pt idx="1">
                  <c:v>8.3411719776428921</c:v>
                </c:pt>
                <c:pt idx="2">
                  <c:v>8.2421040326294133</c:v>
                </c:pt>
                <c:pt idx="3">
                  <c:v>8.2266212787965891</c:v>
                </c:pt>
                <c:pt idx="4">
                  <c:v>8.1764720299156082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Royal Devon University Healthcare NHS Foundation Trust</c:v>
                </c:pt>
                <c:pt idx="2">
                  <c:v>Royal United Hospitals Bath NHS Foundation Trust</c:v>
                </c:pt>
                <c:pt idx="3">
                  <c:v>University Hospitals Plymouth NHS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7.8440517178748914</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3.7422037422037417E-2</c:v>
                </c:pt>
                <c:pt idx="1">
                  <c:v>7.9002079002079006E-2</c:v>
                </c:pt>
                <c:pt idx="2">
                  <c:v>0.18711018711018709</c:v>
                </c:pt>
                <c:pt idx="3">
                  <c:v>0.69646569646569645</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8.4097062846364423E-3</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0.19235944384391424</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5.3628374763309949E-2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0.55987259455073612</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5.3628374763309949E-2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0.13756974680996947</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9.3664074440511076</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0.56813811856296947</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0.18308895014938109</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1.9114225632628443</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0.1830889501493802</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0.65672116263342062</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0.3596028854827189</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5.7815940272302404</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0.18403084468316244</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0.41780117145273632</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0.1164798428997198</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1.2160329703250028</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0.1164798428997198</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0.41780117145273721</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0.24448395322736083</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8.2212949846953798</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0.44270317458592157</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0.34790034249310242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9.6992014401135584E-2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1.0125828163381092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9.6992014401134696E-2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0.34790034249310153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0.49772007216912684</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7.617989532304513</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0.29926909427412518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0.10830761281075318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1.1307160521195048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0.10830761281075496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0.3884882258000637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0.45878521705637709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8.2329726010932127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University Hospitals Plymouth NHS Trust</c:v>
                </c:pt>
                <c:pt idx="2">
                  <c:v>Torbay and South Devon NHS Foundation Trust</c:v>
                </c:pt>
                <c:pt idx="3">
                  <c:v>Somerset NHS Foundation Trust</c:v>
                </c:pt>
                <c:pt idx="4">
                  <c:v>Dorset County Hospital NHS Foundation Trust</c:v>
                </c:pt>
              </c:strCache>
            </c:strRef>
          </c:cat>
          <c:val>
            <c:numRef>
              <c:f>Sheet1!$B$2:$B$6</c:f>
              <c:numCache>
                <c:formatCode>0.0</c:formatCode>
                <c:ptCount val="5"/>
                <c:pt idx="0">
                  <c:v>8.739390405759492</c:v>
                </c:pt>
                <c:pt idx="1">
                  <c:v>8.798266665110706</c:v>
                </c:pt>
                <c:pt idx="2">
                  <c:v>8.80564160919673</c:v>
                </c:pt>
                <c:pt idx="3">
                  <c:v>8.829278114712217</c:v>
                </c:pt>
                <c:pt idx="4">
                  <c:v>8.840206919876282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University Hospitals Plymouth NHS Trust</c:v>
                </c:pt>
                <c:pt idx="2">
                  <c:v>Torbay and South Devon NHS Foundation Trust</c:v>
                </c:pt>
                <c:pt idx="3">
                  <c:v>Somerset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North Bristol NHS Trust</c:v>
                </c:pt>
                <c:pt idx="3">
                  <c:v>Royal United Hospitals Bath NHS Foundation Trust</c:v>
                </c:pt>
                <c:pt idx="4">
                  <c:v>Royal Cornwall Hospitals NHS Trust</c:v>
                </c:pt>
              </c:strCache>
            </c:strRef>
          </c:cat>
          <c:val>
            <c:numRef>
              <c:f>Sheet1!$B$2:$B$6</c:f>
              <c:numCache>
                <c:formatCode>0.0</c:formatCode>
                <c:ptCount val="5"/>
                <c:pt idx="0">
                  <c:v>9.1207169617728834</c:v>
                </c:pt>
                <c:pt idx="1">
                  <c:v>9.0929410804070265</c:v>
                </c:pt>
                <c:pt idx="2">
                  <c:v>9.0555832172820008</c:v>
                </c:pt>
                <c:pt idx="3">
                  <c:v>9.02118845903472</c:v>
                </c:pt>
                <c:pt idx="4">
                  <c:v>8.9376221896078452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North Bristol NHS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9.1207169617728834</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0.22023737575142555</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7.0922669791780635E-2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0.74042257152190061</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7.0922669791780635E-2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0.25439229470005209</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0.18357831899716892</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9.0414301814226263</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2.1511165240802654E-2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0.21164689310670148</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5.9005571414658675E-2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0.61600976174791455</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5.9005571414658675E-2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0.21164689310670148</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0.17343188217804872</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9.2721421807329278</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0.91476091476091481</c:v>
                </c:pt>
                <c:pt idx="1">
                  <c:v>8.3160083160083165E-3</c:v>
                </c:pt>
                <c:pt idx="2">
                  <c:v>1.0395010395010401E-2</c:v>
                </c:pt>
                <c:pt idx="3">
                  <c:v>1.0395010395010401E-2</c:v>
                </c:pt>
                <c:pt idx="4">
                  <c:v>2.0790020790020791E-3</c:v>
                </c:pt>
                <c:pt idx="5">
                  <c:v>5.405405405405405E-2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2.573332017011154E-2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0.24794759369773356</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6.9125935336309396E-2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0.72166491970523694</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6.9125935336309396E-2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0.24794759369773445</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0.42073755305771954</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9.0485785231630924</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Great Western Hospitals NHS Foundation Trust</c:v>
                </c:pt>
                <c:pt idx="2">
                  <c:v>Somerset NHS Foundation Trust</c:v>
                </c:pt>
                <c:pt idx="3">
                  <c:v>University Hospitals Bristol and Weston NHS Foundation Trust</c:v>
                </c:pt>
                <c:pt idx="4">
                  <c:v>Dorset County Hospital NHS Foundation Trust</c:v>
                </c:pt>
              </c:strCache>
            </c:strRef>
          </c:cat>
          <c:val>
            <c:numRef>
              <c:f>Sheet1!$B$2:$B$6</c:f>
              <c:numCache>
                <c:formatCode>0.0</c:formatCode>
                <c:ptCount val="5"/>
                <c:pt idx="0">
                  <c:v>8.1728660674871865</c:v>
                </c:pt>
                <c:pt idx="1">
                  <c:v>8.2903225169023322</c:v>
                </c:pt>
                <c:pt idx="2">
                  <c:v>8.355595492157498</c:v>
                </c:pt>
                <c:pt idx="3">
                  <c:v>8.4085016575355418</c:v>
                </c:pt>
                <c:pt idx="4">
                  <c:v>8.5280668682594385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Great Western Hospitals NHS Foundation Trust</c:v>
                </c:pt>
                <c:pt idx="2">
                  <c:v>Somerset NHS Foundation Trust</c:v>
                </c:pt>
                <c:pt idx="3">
                  <c:v>University Hospitals Bristol and Weston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Royal Devon University Healthcare NHS Foundation Trust</c:v>
                </c:pt>
                <c:pt idx="2">
                  <c:v>Royal United Hospitals Bath NHS Foundation Trust</c:v>
                </c:pt>
                <c:pt idx="3">
                  <c:v>University Hospitals Dorset NHS Foundation Trust</c:v>
                </c:pt>
                <c:pt idx="4">
                  <c:v>Gloucestershire Hospitals NHS Foundation Trust</c:v>
                </c:pt>
              </c:strCache>
            </c:strRef>
          </c:cat>
          <c:val>
            <c:numRef>
              <c:f>Sheet1!$B$2:$B$6</c:f>
              <c:numCache>
                <c:formatCode>0.0</c:formatCode>
                <c:ptCount val="5"/>
                <c:pt idx="0">
                  <c:v>8.7319309932294864</c:v>
                </c:pt>
                <c:pt idx="1">
                  <c:v>8.7242977705973779</c:v>
                </c:pt>
                <c:pt idx="2">
                  <c:v>8.7141735881936953</c:v>
                </c:pt>
                <c:pt idx="3">
                  <c:v>8.5805526818748561</c:v>
                </c:pt>
                <c:pt idx="4">
                  <c:v>8.5768284733450866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Royal Devon University Healthcare NHS Foundation Trust</c:v>
                </c:pt>
                <c:pt idx="2">
                  <c:v>Royal United Hospitals Bath NHS Foundation Trust</c:v>
                </c:pt>
                <c:pt idx="3">
                  <c:v>University Hospitals Dorset NHS Foundation Trust</c:v>
                </c:pt>
                <c:pt idx="4">
                  <c:v>Gloucestershire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8.5805526818748561</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0.26509244759275497</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0.36591968540658204</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0.10201567248332921</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1.0650290912257372</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0.10201567248332921</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0.36591968540658293</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0.79661514506610231</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7.6553309849507594</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0.11769567501544653</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0.2748477350858396</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7.6625493635708253E-2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0.79995924023238985</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7.6625493635708253E-2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0.27484773508583871</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0.13158179173826845</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8.8943942198902981</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0.12991181992914491</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0.19151098671566658</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5.339183125946434E-2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0.55740311406012566</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5.339183125946434E-2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0.19151098671566658</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0.39014918060480674</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9.0140859944863152</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7.7234599415790584E-2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0.24174270528377129</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6.7396058837504214E-2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0.70360525543399532</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6.7396058837504214E-2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0.24174270528377129</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0.41953159097488424</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8.7583995281720526</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University Hospitals Bristol and Weston NHS Foundation Trust</c:v>
                </c:pt>
                <c:pt idx="3">
                  <c:v>Somerset NHS Foundation Trust</c:v>
                </c:pt>
                <c:pt idx="4">
                  <c:v>Torbay and South Devon NHS Foundation Trust</c:v>
                </c:pt>
              </c:strCache>
            </c:strRef>
          </c:cat>
          <c:val>
            <c:numRef>
              <c:f>Sheet1!$B$2:$B$6</c:f>
              <c:numCache>
                <c:formatCode>0.0</c:formatCode>
                <c:ptCount val="5"/>
                <c:pt idx="0">
                  <c:v>8.1167770428133146</c:v>
                </c:pt>
                <c:pt idx="1">
                  <c:v>8.1412341308715437</c:v>
                </c:pt>
                <c:pt idx="2">
                  <c:v>8.220130525071097</c:v>
                </c:pt>
                <c:pt idx="3">
                  <c:v>8.2221032111058197</c:v>
                </c:pt>
                <c:pt idx="4">
                  <c:v>8.3096926012180266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University Hospitals Bristol and Weston NHS Foundation Trust</c:v>
                </c:pt>
                <c:pt idx="3">
                  <c:v>Somerset NHS Foundation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Dorset NHS Foundation Trust</c:v>
                </c:pt>
                <c:pt idx="2">
                  <c:v>Royal Cornwall Hospitals NHS Trust</c:v>
                </c:pt>
                <c:pt idx="3">
                  <c:v>Gloucestershire Hospitals NHS Foundation Trust</c:v>
                </c:pt>
                <c:pt idx="4">
                  <c:v>North Bristol NHS Trust</c:v>
                </c:pt>
              </c:strCache>
            </c:strRef>
          </c:cat>
          <c:val>
            <c:numRef>
              <c:f>Sheet1!$B$2:$B$6</c:f>
              <c:numCache>
                <c:formatCode>0.0</c:formatCode>
                <c:ptCount val="5"/>
                <c:pt idx="0">
                  <c:v>8.5294439868482197</c:v>
                </c:pt>
                <c:pt idx="1">
                  <c:v>8.431506008547716</c:v>
                </c:pt>
                <c:pt idx="2">
                  <c:v>8.4200144578076372</c:v>
                </c:pt>
                <c:pt idx="3">
                  <c:v>8.4086094198522954</c:v>
                </c:pt>
                <c:pt idx="4">
                  <c:v>8.4000800361247006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Dorset NHS Foundation Trust</c:v>
                </c:pt>
                <c:pt idx="2">
                  <c:v>Royal Cornwall Hospitals NHS Trust</c:v>
                </c:pt>
                <c:pt idx="3">
                  <c:v>Gloucestershire Hospitals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0.29956896551724138</c:v>
                </c:pt>
                <c:pt idx="1">
                  <c:v>2.155172413793103E-3</c:v>
                </c:pt>
                <c:pt idx="2">
                  <c:v>0.65948275862068972</c:v>
                </c:pt>
                <c:pt idx="3">
                  <c:v>2.155172413793103E-3</c:v>
                </c:pt>
                <c:pt idx="4">
                  <c:v>2.155172413793103E-3</c:v>
                </c:pt>
                <c:pt idx="5">
                  <c:v>2.155172413793103E-3</c:v>
                </c:pt>
                <c:pt idx="6">
                  <c:v>0</c:v>
                </c:pt>
                <c:pt idx="7">
                  <c:v>1.508620689655172E-2</c:v>
                </c:pt>
                <c:pt idx="8">
                  <c:v>1.7241379310344831E-2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8.431506008547716</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0.22289773000771085</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0.32744202800358568</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9.1288389278578741E-2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0.95303778239283243</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9.1288389278577853E-2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0.3274420280035848</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0.63745024180920318</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7.9288310623617164</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0.21063270573324111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5.9600238757377966E-2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0.62221800411089134</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5.9600238757377966E-2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0.21377990347336784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0.316117301684681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8.9773297375251087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0.14367609270108961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0.27131243281649642</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7.5639877794793087E-2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0.78966955122879234</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7.5639877794793087E-2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0.27131243281649642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0.56500608100276839</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7.2578622417783656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0.18980470473725664</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0.26398082956973745</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7.3595881624518356E-2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0.76833052232564381</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7.3595881624520132E-2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0.26398082956973745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0.62346715548709142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8.161556222207917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0.3183383189765312</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0.23662815317527475</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6.5970159948737006E-2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0.68871907411777045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6.5970159948737006E-2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0.23662815317527475</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0.66619975742243653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8.430865706219727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0.29747010195520218</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0.19359361510294093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5.3972452483010969E-2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0.56346471693944267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5.3972452483010969E-2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0.19359361510294093</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0.32789697083386748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8.7564243246635947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3.1713318284410263E-2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0.1398044365113762</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3.89764316478729E-2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0.40690839521682065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3.89764316478729E-2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0.1398044365113762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5.9930192233590418E-2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9.5076727650775794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9.1507600525423385</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3</c:v>
                </c:pt>
                <c:pt idx="2">
                  <c:v>3</c:v>
                </c:pt>
                <c:pt idx="3">
                  <c:v>40</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8.2642960991200436</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6.4762407285204038</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9.2127597336057665</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Somerset NHS Foundation Trust</c:v>
                </c:pt>
                <c:pt idx="2">
                  <c:v>Salisbury NHS Foundation Trust</c:v>
                </c:pt>
                <c:pt idx="3">
                  <c:v>University Hospitals Plymouth NHS Trust</c:v>
                </c:pt>
                <c:pt idx="4">
                  <c:v>North Bristol NHS Trust</c:v>
                </c:pt>
              </c:strCache>
            </c:strRef>
          </c:cat>
          <c:val>
            <c:numRef>
              <c:f>Sheet1!$B$2:$B$6</c:f>
              <c:numCache>
                <c:formatCode>0.0</c:formatCode>
                <c:ptCount val="5"/>
                <c:pt idx="0">
                  <c:v>5.8128037638692271</c:v>
                </c:pt>
                <c:pt idx="1">
                  <c:v>6.3500179377248323</c:v>
                </c:pt>
                <c:pt idx="2">
                  <c:v>6.5631469482775273</c:v>
                </c:pt>
                <c:pt idx="3">
                  <c:v>6.6924289281551266</c:v>
                </c:pt>
                <c:pt idx="4">
                  <c:v>6.7744810736052141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Somerset NHS Foundation Trust</c:v>
                </c:pt>
                <c:pt idx="2">
                  <c:v>Salisbury NHS Foundation Trust</c:v>
                </c:pt>
                <c:pt idx="3">
                  <c:v>University Hospitals Plymouth NHS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Dorset NHS Foundation Trust</c:v>
                </c:pt>
                <c:pt idx="2">
                  <c:v>Royal United Hospitals Bath NHS Foundation Trust</c:v>
                </c:pt>
                <c:pt idx="3">
                  <c:v>Torbay and South Devon NHS Foundation Trust</c:v>
                </c:pt>
                <c:pt idx="4">
                  <c:v>University Hospitals Bristol and Weston NHS Foundation Trust</c:v>
                </c:pt>
              </c:strCache>
            </c:strRef>
          </c:cat>
          <c:val>
            <c:numRef>
              <c:f>Sheet1!$B$2:$B$6</c:f>
              <c:numCache>
                <c:formatCode>0.0</c:formatCode>
                <c:ptCount val="5"/>
                <c:pt idx="0">
                  <c:v>7.555504756250027</c:v>
                </c:pt>
                <c:pt idx="1">
                  <c:v>7.4930204207438171</c:v>
                </c:pt>
                <c:pt idx="2">
                  <c:v>7.2984040199676086</c:v>
                </c:pt>
                <c:pt idx="3">
                  <c:v>7.1581106043510028</c:v>
                </c:pt>
                <c:pt idx="4">
                  <c:v>7.1280715201043376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Dorset NHS Foundation Trust</c:v>
                </c:pt>
                <c:pt idx="2">
                  <c:v>Royal United Hospitals Bath NHS Foundation Trust</c:v>
                </c:pt>
                <c:pt idx="3">
                  <c:v>Torbay and South Devon NHS Foundation Trust</c:v>
                </c:pt>
                <c:pt idx="4">
                  <c:v>University Hospitals Bristol and Weston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7.4930204207438171</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0.64592702558699067</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0.18545158803887496</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1.9360881663323708</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0.18545158803887496</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0.66519570083141133</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7.9452383521719128E-2</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7.9532340052874249</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0.55808559238370048</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0.21441501345770408</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2.2384622026123422</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0.21441501345770231</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0.53836311742425735</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7.0328068362002094</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Great Western Hospitals NHS Foundation Trust</c:v>
                </c:pt>
                <c:pt idx="2">
                  <c:v>Royal United Hospitals Bath NHS Foundation Trust</c:v>
                </c:pt>
                <c:pt idx="3">
                  <c:v>Dorset County Hospital NHS Foundation Trust</c:v>
                </c:pt>
                <c:pt idx="4">
                  <c:v>Torbay and South Devon NHS Foundation Trust</c:v>
                </c:pt>
              </c:strCache>
            </c:strRef>
          </c:cat>
          <c:val>
            <c:numRef>
              <c:f>Sheet1!$B$2:$B$6</c:f>
              <c:numCache>
                <c:formatCode>0.0</c:formatCode>
                <c:ptCount val="5"/>
                <c:pt idx="0">
                  <c:v>6.5699081930529726</c:v>
                </c:pt>
                <c:pt idx="1">
                  <c:v>6.8424376128144333</c:v>
                </c:pt>
                <c:pt idx="2">
                  <c:v>6.9359763605300282</c:v>
                </c:pt>
                <c:pt idx="3">
                  <c:v>7.0182388495334127</c:v>
                </c:pt>
                <c:pt idx="4">
                  <c:v>7.0192537057505726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Great Western Hospitals NHS Foundation Trust</c:v>
                </c:pt>
                <c:pt idx="2">
                  <c:v>Royal United Hospitals Bath NHS Foundation Trust</c:v>
                </c:pt>
                <c:pt idx="3">
                  <c:v>Dorset County Hospital NHS Foundation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University Hospitals Plymouth NHS Trust</c:v>
                </c:pt>
                <c:pt idx="2">
                  <c:v>Royal Devon University Healthcare NHS Foundation Trust</c:v>
                </c:pt>
                <c:pt idx="3">
                  <c:v>Salisbury NHS Foundation Trust</c:v>
                </c:pt>
                <c:pt idx="4">
                  <c:v>North Bristol NHS Trust</c:v>
                </c:pt>
              </c:strCache>
            </c:strRef>
          </c:cat>
          <c:val>
            <c:numRef>
              <c:f>Sheet1!$B$2:$B$6</c:f>
              <c:numCache>
                <c:formatCode>0.0</c:formatCode>
                <c:ptCount val="5"/>
                <c:pt idx="0">
                  <c:v>7.2119930546449362</c:v>
                </c:pt>
                <c:pt idx="1">
                  <c:v>7.1860846751245901</c:v>
                </c:pt>
                <c:pt idx="2">
                  <c:v>7.1599479356736717</c:v>
                </c:pt>
                <c:pt idx="3">
                  <c:v>7.1453926948885984</c:v>
                </c:pt>
                <c:pt idx="4">
                  <c:v>7.1371854099433216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University Hospitals Plymouth NHS Trust</c:v>
                </c:pt>
                <c:pt idx="2">
                  <c:v>Royal Devon University Healthcare NHS Foundation Trust</c:v>
                </c:pt>
                <c:pt idx="3">
                  <c:v>Salisbury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7</c:v>
                </c:pt>
                <c:pt idx="1">
                  <c:v>31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7.2119930546449362</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1.7529889000655885E-4</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0.30998212465666519</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8.6420698764878345E-2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0.90221978670670921</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8.6420698764877457E-2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0.30998212465666608</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0.78839952985230255</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7.242405277654159</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1.0962411234256653</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0.48751416668467407</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0.13591530475936597</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1.4189364240596598</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0.13591530475936686</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0.48751416668467407</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9.8035262044485094E-2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8.6927158426297488</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3.4463750464859721E-2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0.36085184184455166</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0.1006027955880997</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1.0502788576673936</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0.1006027955880997</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0.36085184184455166</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1.0286681545167928</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5.6684673819602436</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0.29048889054338378</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8.7820689397226204E-2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0.91683548951589255</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8.7820689397227092E-2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0.3150037465240807</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0.52785375622702269</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6.6154462754030456</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0.2883444973701792</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0.30198381945320119</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8.4190831073687633E-2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0.87894028559780857</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8.4190831073687633E-2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0.30198381945320296</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1.3479224661559774</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7.0333913057541322</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0.31945038348563104</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0.11205499948714293</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1.1698382353024641</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0.11205499948714248</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0.40192971493934415</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0.42260756444662384</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4.6483826795118288</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7.722296805311224E-2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0.13721016572845279</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3.8253168349726252E-2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0.3993576293943697</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3.8253168349726252E-2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0.13721016572845279</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0.2175170449317072</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8.9171814666324511</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3.5419515786066391E-2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0.37349320888768212</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0.10412711420621523</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1.0870722420922752</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0.10412711420621434</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0.37349320888768212</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0.61630495941508023</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8.0653683259691267</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6.4762407285204038</c:v>
                </c:pt>
                <c:pt idx="1">
                  <c:v>5.7815940272302404</c:v>
                </c:pt>
                <c:pt idx="2">
                  <c:v>7.617989532304513</c:v>
                </c:pt>
                <c:pt idx="3" formatCode="General">
                  <c:v>8.2642960991200436</c:v>
                </c:pt>
                <c:pt idx="4">
                  <c:v>6.4453743277976416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7.8553173356277179</c:v>
                </c:pt>
                <c:pt idx="1">
                  <c:v>6.3030187844839478</c:v>
                </c:pt>
                <c:pt idx="2">
                  <c:v>7.962676384641771</c:v>
                </c:pt>
                <c:pt idx="3" formatCode="General">
                  <c:v>8.3932249382655506</c:v>
                </c:pt>
                <c:pt idx="4">
                  <c:v>6.5325733279171949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0.34721543913414532</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0.40584979694739864</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0.11314788904239315</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1.1812478466053644</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0.11314788904239315</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0.40584979694739864</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0.33415901518550939</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6.5652883873174863</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4.7296899275982796E-2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0.38966367269752844</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0.10863531861750797</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1.1341372540687793</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0.10863531861750886</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0.38966367269752844</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0.24442435434428056</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8.0760906209795422</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0.65901657550966686</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0.49493477264431895</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0.13798411422056134</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1.4405345001860193</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0.13798411422056311</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0.49493477264431718</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0.67736849696704837</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7.8071860372825519</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Great Western Hospitals NHS Foundation Trust</c:v>
                </c:pt>
                <c:pt idx="2">
                  <c:v>University Hospitals Dorset NHS Foundation Trust</c:v>
                </c:pt>
                <c:pt idx="3">
                  <c:v>Dorset County Hospital NHS Foundation Trust</c:v>
                </c:pt>
                <c:pt idx="4">
                  <c:v>University Hospitals Plymouth NHS Trust</c:v>
                </c:pt>
              </c:strCache>
            </c:strRef>
          </c:cat>
          <c:val>
            <c:numRef>
              <c:f>Sheet1!$B$2:$B$6</c:f>
              <c:numCache>
                <c:formatCode>0.0</c:formatCode>
                <c:ptCount val="5"/>
                <c:pt idx="0">
                  <c:v>8.9348283064397567</c:v>
                </c:pt>
                <c:pt idx="1">
                  <c:v>8.9376152807884708</c:v>
                </c:pt>
                <c:pt idx="2">
                  <c:v>8.9641268450714406</c:v>
                </c:pt>
                <c:pt idx="3">
                  <c:v>9.0521797537137996</c:v>
                </c:pt>
                <c:pt idx="4">
                  <c:v>9.0732082317551601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Great Western Hospitals NHS Foundation Trust</c:v>
                </c:pt>
                <c:pt idx="2">
                  <c:v>University Hospitals Dorset NHS Foundation Trust</c:v>
                </c:pt>
                <c:pt idx="3">
                  <c:v>Dorset County Hospital NHS Foundation Trust</c:v>
                </c:pt>
                <c:pt idx="4">
                  <c:v>University Hospitals Plymouth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North Bristol NHS Trust</c:v>
                </c:pt>
                <c:pt idx="3">
                  <c:v>Royal United Hospitals Bath NHS Foundation Trust</c:v>
                </c:pt>
                <c:pt idx="4">
                  <c:v>Royal Cornwall Hospitals NHS Trust</c:v>
                </c:pt>
              </c:strCache>
            </c:strRef>
          </c:cat>
          <c:val>
            <c:numRef>
              <c:f>Sheet1!$B$2:$B$6</c:f>
              <c:numCache>
                <c:formatCode>0.0</c:formatCode>
                <c:ptCount val="5"/>
                <c:pt idx="0">
                  <c:v>9.3470886816474241</c:v>
                </c:pt>
                <c:pt idx="1">
                  <c:v>9.2479714079444282</c:v>
                </c:pt>
                <c:pt idx="2">
                  <c:v>9.1836967700347483</c:v>
                </c:pt>
                <c:pt idx="3">
                  <c:v>9.1683839038678538</c:v>
                </c:pt>
                <c:pt idx="4">
                  <c:v>9.164895718919766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North Bristol NHS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8.9641268450714406</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0.31550531073124866</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0.21594145101511053</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6.0202862051150774E-2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0.6285093054697235</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6.0202862051150774E-2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0.21594145101511053</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0.18933548860116822</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8.9641268450714406</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University Hospitals Plymouth NHS Trust</c:v>
                </c:pt>
                <c:pt idx="2">
                  <c:v>Great Western Hospitals NHS Foundation Trust</c:v>
                </c:pt>
                <c:pt idx="3">
                  <c:v>Torbay and South Devon NHS Foundation Trust</c:v>
                </c:pt>
                <c:pt idx="4">
                  <c:v>Dorset County Hospital NHS Foundation Trust</c:v>
                </c:pt>
              </c:strCache>
            </c:strRef>
          </c:cat>
          <c:val>
            <c:numRef>
              <c:f>Sheet1!$B$2:$B$6</c:f>
              <c:numCache>
                <c:formatCode>0.0</c:formatCode>
                <c:ptCount val="5"/>
                <c:pt idx="0">
                  <c:v>9.0278392127696172</c:v>
                </c:pt>
                <c:pt idx="1">
                  <c:v>9.0722295512892597</c:v>
                </c:pt>
                <c:pt idx="2">
                  <c:v>9.095840857204804</c:v>
                </c:pt>
                <c:pt idx="3">
                  <c:v>9.1235144922061817</c:v>
                </c:pt>
                <c:pt idx="4">
                  <c:v>9.1295900873152949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University Hospitals Plymouth NHS Trust</c:v>
                </c:pt>
                <c:pt idx="2">
                  <c:v>Great Western Hospitals NHS Foundation Trust</c:v>
                </c:pt>
                <c:pt idx="3">
                  <c:v>Torbay and South Devon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University Hospitals Bristol and Weston NHS Foundation Trust</c:v>
                </c:pt>
                <c:pt idx="3">
                  <c:v>Royal United Hospitals Bath NHS Foundation Trust</c:v>
                </c:pt>
                <c:pt idx="4">
                  <c:v>Royal Cornwall Hospitals NHS Trust</c:v>
                </c:pt>
              </c:strCache>
            </c:strRef>
          </c:cat>
          <c:val>
            <c:numRef>
              <c:f>Sheet1!$B$2:$B$6</c:f>
              <c:numCache>
                <c:formatCode>0.0</c:formatCode>
                <c:ptCount val="5"/>
                <c:pt idx="0">
                  <c:v>9.4671096827710901</c:v>
                </c:pt>
                <c:pt idx="1">
                  <c:v>9.3501882915110208</c:v>
                </c:pt>
                <c:pt idx="2">
                  <c:v>9.2972112302195598</c:v>
                </c:pt>
                <c:pt idx="3">
                  <c:v>9.2575999949772729</c:v>
                </c:pt>
                <c:pt idx="4">
                  <c:v>9.2237409574486122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University Hospitals Bristol and Weston NHS Foundation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9.206438026498919</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9.2127597336057665</c:v>
                </c:pt>
                <c:pt idx="1">
                  <c:v>6.8594129658129326</c:v>
                </c:pt>
                <c:pt idx="2">
                  <c:v>7.6686908703991961</c:v>
                </c:pt>
                <c:pt idx="3">
                  <c:v>7.5473715946307864</c:v>
                </c:pt>
                <c:pt idx="4">
                  <c:v>9.1507600525423385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7.8636179088490659</c:v>
                </c:pt>
                <c:pt idx="1">
                  <c:v>5.6373932418186374</c:v>
                </c:pt>
                <c:pt idx="2">
                  <c:v>6.6213835006130024</c:v>
                </c:pt>
                <c:pt idx="3">
                  <c:v>6.5850200196343787</c:v>
                </c:pt>
                <c:pt idx="4">
                  <c:v>8.2813949409127652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0.19223400413305747</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0.17575108148935037</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4.8998087511709087E-2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0.5115330551089734</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4.8998087511709087E-2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0.17575108148935037</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0.24318503681498704</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9.206438026498919</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Somerset NHS Foundation Trust</c:v>
                </c:pt>
                <c:pt idx="3">
                  <c:v>North Bristol NHS Trust</c:v>
                </c:pt>
                <c:pt idx="4">
                  <c:v>Torbay and South Devon NHS Foundation Trust</c:v>
                </c:pt>
              </c:strCache>
            </c:strRef>
          </c:cat>
          <c:val>
            <c:numRef>
              <c:f>Sheet1!$B$2:$B$6</c:f>
              <c:numCache>
                <c:formatCode>0.0</c:formatCode>
                <c:ptCount val="5"/>
                <c:pt idx="0">
                  <c:v>7.9364282176274008</c:v>
                </c:pt>
                <c:pt idx="1">
                  <c:v>8.0146289154416888</c:v>
                </c:pt>
                <c:pt idx="2">
                  <c:v>8.1840883574778491</c:v>
                </c:pt>
                <c:pt idx="3">
                  <c:v>8.1986326525694651</c:v>
                </c:pt>
                <c:pt idx="4">
                  <c:v>8.2024840563692774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Somerset NHS Foundation Trust</c:v>
                </c:pt>
                <c:pt idx="3">
                  <c:v>North Bristol NHS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Dorset NHS Foundation Trust</c:v>
                </c:pt>
                <c:pt idx="2">
                  <c:v>Gloucestershire Hospitals NHS Foundation Trust</c:v>
                </c:pt>
                <c:pt idx="3">
                  <c:v>University Hospitals Plymouth NHS Trust</c:v>
                </c:pt>
                <c:pt idx="4">
                  <c:v>Royal Cornwall Hospitals NHS Trust</c:v>
                </c:pt>
              </c:strCache>
            </c:strRef>
          </c:cat>
          <c:val>
            <c:numRef>
              <c:f>Sheet1!$B$2:$B$6</c:f>
              <c:numCache>
                <c:formatCode>0.0</c:formatCode>
                <c:ptCount val="5"/>
                <c:pt idx="0">
                  <c:v>8.5627624113274958</c:v>
                </c:pt>
                <c:pt idx="1">
                  <c:v>8.3249539537482686</c:v>
                </c:pt>
                <c:pt idx="2">
                  <c:v>8.3196090744257436</c:v>
                </c:pt>
                <c:pt idx="3">
                  <c:v>8.3111999350640513</c:v>
                </c:pt>
                <c:pt idx="4">
                  <c:v>8.2829256850422937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Dorset NHS Foundation Trust</c:v>
                </c:pt>
                <c:pt idx="2">
                  <c:v>Gloucestershire Hospitals NHS Foundation Trust</c:v>
                </c:pt>
                <c:pt idx="3">
                  <c:v>University Hospitals Plymouth NHS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8.3249539537482686</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7.8966846188308182E-2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0.26510464361334218</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7.3909192577650273E-2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0.77160144405328168</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7.3909192577650273E-2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0.26510464361334307</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0.53229210688735762</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8.3249539537482686</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(106)</c:v>
                </c:pt>
                <c:pt idx="1">
                  <c:v>Poole Hospital (-)</c:v>
                </c:pt>
                <c:pt idx="2">
                  <c:v>Royal Bournemouth Hospital (77)</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(106)</c:v>
                </c:pt>
                <c:pt idx="1">
                  <c:v>Poole Hospital (-)</c:v>
                </c:pt>
                <c:pt idx="2">
                  <c:v>Royal Bournemouth Hospital (77)</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(106)</c:v>
                </c:pt>
                <c:pt idx="1">
                  <c:v>Poole Hospital (-)</c:v>
                </c:pt>
                <c:pt idx="2">
                  <c:v>Royal Bournemouth Hospital (77)</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(106)</c:v>
                </c:pt>
                <c:pt idx="1">
                  <c:v>Poole Hospital (-)</c:v>
                </c:pt>
                <c:pt idx="2">
                  <c:v>Royal Bournemouth Hospital (77)</c:v>
                </c:pt>
                <c:pt idx="3">
                  <c:v>Macmillan Unit (-)</c:v>
                </c:pt>
              </c:strCache>
            </c:strRef>
          </c:cat>
          <c:val>
            <c:numRef>
              <c:f>Sheet1!$G$2:$G$5</c:f>
              <c:numCache>
                <c:formatCode>0.0;;</c:formatCode>
                <c:ptCount val="4"/>
                <c:pt idx="0">
                  <c:v>7.478423169684226</c:v>
                </c:pt>
                <c:pt idx="1">
                  <c:v>0</c:v>
                </c:pt>
                <c:pt idx="2">
                  <c:v>6.9508273760376653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(106)</c:v>
                </c:pt>
                <c:pt idx="1">
                  <c:v>Poole Hospital (-)</c:v>
                </c:pt>
                <c:pt idx="2">
                  <c:v>Royal Bournemouth Hospital (77)</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(106)</c:v>
                </c:pt>
                <c:pt idx="1">
                  <c:v>Poole Hospital (-)</c:v>
                </c:pt>
                <c:pt idx="2">
                  <c:v>Royal Bournemouth Hospital (77)</c:v>
                </c:pt>
                <c:pt idx="3">
                  <c:v>Macmillan Unit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(106)</c:v>
                </c:pt>
                <c:pt idx="1">
                  <c:v>Poole Hospital (-)</c:v>
                </c:pt>
                <c:pt idx="2">
                  <c:v>Royal Bournemouth Hospital (77)</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2.521576830315774</c:v>
                </c:pt>
                <c:pt idx="1">
                  <c:v>0</c:v>
                </c:pt>
                <c:pt idx="2">
                  <c:v>3.0491726239623347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(109)</c:v>
                </c:pt>
                <c:pt idx="1">
                  <c:v>Poole Hospital (31)</c:v>
                </c:pt>
                <c:pt idx="2">
                  <c:v>Royal Bournemouth Hospital (77)</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(109)</c:v>
                </c:pt>
                <c:pt idx="1">
                  <c:v>Poole Hospital (31)</c:v>
                </c:pt>
                <c:pt idx="2">
                  <c:v>Royal Bournemouth Hospital (77)</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(109)</c:v>
                </c:pt>
                <c:pt idx="1">
                  <c:v>Poole Hospital (31)</c:v>
                </c:pt>
                <c:pt idx="2">
                  <c:v>Royal Bournemouth Hospital (77)</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(109)</c:v>
                </c:pt>
                <c:pt idx="1">
                  <c:v>Poole Hospital (31)</c:v>
                </c:pt>
                <c:pt idx="2">
                  <c:v>Royal Bournemouth Hospital (77)</c:v>
                </c:pt>
                <c:pt idx="3">
                  <c:v>Macmillan Unit (-)</c:v>
                </c:pt>
              </c:strCache>
            </c:strRef>
          </c:cat>
          <c:val>
            <c:numRef>
              <c:f>Sheet1!$G$2:$G$5</c:f>
              <c:numCache>
                <c:formatCode>0.0;;</c:formatCode>
                <c:ptCount val="4"/>
                <c:pt idx="0">
                  <c:v>0</c:v>
                </c:pt>
                <c:pt idx="1">
                  <c:v>0</c:v>
                </c:pt>
                <c:pt idx="2">
                  <c:v>8.0469017730911681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(109)</c:v>
                </c:pt>
                <c:pt idx="1">
                  <c:v>Poole Hospital (31)</c:v>
                </c:pt>
                <c:pt idx="2">
                  <c:v>Royal Bournemouth Hospital (77)</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(109)</c:v>
                </c:pt>
                <c:pt idx="1">
                  <c:v>Poole Hospital (31)</c:v>
                </c:pt>
                <c:pt idx="2">
                  <c:v>Royal Bournemouth Hospital (77)</c:v>
                </c:pt>
                <c:pt idx="3">
                  <c:v>Macmillan Unit (-)</c:v>
                </c:pt>
              </c:strCache>
            </c:strRef>
          </c:cat>
          <c:val>
            <c:numRef>
              <c:f>Sheet1!$I$2:$I$5</c:f>
              <c:numCache>
                <c:formatCode>0.0;;</c:formatCode>
                <c:ptCount val="4"/>
                <c:pt idx="0">
                  <c:v>8.4180777597043903</c:v>
                </c:pt>
                <c:pt idx="1">
                  <c:v>8.8808535734399552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(109)</c:v>
                </c:pt>
                <c:pt idx="1">
                  <c:v>Poole Hospital (31)</c:v>
                </c:pt>
                <c:pt idx="2">
                  <c:v>Royal Bournemouth Hospital (77)</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1.5819222402956097</c:v>
                </c:pt>
                <c:pt idx="1">
                  <c:v>1.1191464265600448</c:v>
                </c:pt>
                <c:pt idx="2">
                  <c:v>1.9530982269088319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Poole Hospital (169)</c:v>
                </c:pt>
                <c:pt idx="2">
                  <c:v>Royal Bournemouth Hospital (293)</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Poole Hospital (169)</c:v>
                </c:pt>
                <c:pt idx="2">
                  <c:v>Royal Bournemouth Hospital (293)</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Poole Hospital (169)</c:v>
                </c:pt>
                <c:pt idx="2">
                  <c:v>Royal Bournemouth Hospital (293)</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Poole Hospital (169)</c:v>
                </c:pt>
                <c:pt idx="2">
                  <c:v>Royal Bournemouth Hospital (293)</c:v>
                </c:pt>
                <c:pt idx="3">
                  <c:v>Macmillan Unit (-)</c:v>
                </c:pt>
              </c:strCache>
            </c:strRef>
          </c:cat>
          <c:val>
            <c:numRef>
              <c:f>Sheet1!$G$2:$G$5</c:f>
              <c:numCache>
                <c:formatCode>0.0;;</c:formatCode>
                <c:ptCount val="4"/>
                <c:pt idx="0">
                  <c:v>0</c:v>
                </c:pt>
                <c:pt idx="1">
                  <c:v>7.325045534966458</c:v>
                </c:pt>
                <c:pt idx="2">
                  <c:v>7.823868675073852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Poole Hospital (169)</c:v>
                </c:pt>
                <c:pt idx="2">
                  <c:v>Royal Bournemouth Hospital (293)</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Poole Hospital (169)</c:v>
                </c:pt>
                <c:pt idx="2">
                  <c:v>Royal Bournemouth Hospital (293)</c:v>
                </c:pt>
                <c:pt idx="3">
                  <c:v>Macmillan Unit (-)</c:v>
                </c:pt>
              </c:strCache>
            </c:strRef>
          </c:cat>
          <c:val>
            <c:numRef>
              <c:f>Sheet1!$I$2:$I$5</c:f>
              <c:numCache>
                <c:formatCode>0.0;;</c:formatCode>
                <c:ptCount val="4"/>
                <c:pt idx="0">
                  <c:v>7.6686908703991961</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Poole Hospital (169)</c:v>
                </c:pt>
                <c:pt idx="2">
                  <c:v>Royal Bournemouth Hospital (293)</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2.3313091296008039</c:v>
                </c:pt>
                <c:pt idx="1">
                  <c:v>2.674954465033542</c:v>
                </c:pt>
                <c:pt idx="2">
                  <c:v>2.176131324926148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(231)</c:v>
                </c:pt>
                <c:pt idx="1">
                  <c:v>Poole Hospital (102)</c:v>
                </c:pt>
                <c:pt idx="2">
                  <c:v>Royal Bournemouth Hospital (129)</c:v>
                </c:pt>
                <c:pt idx="3">
                  <c:v>Macmillan Unit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(231)</c:v>
                </c:pt>
                <c:pt idx="1">
                  <c:v>Poole Hospital (102)</c:v>
                </c:pt>
                <c:pt idx="2">
                  <c:v>Royal Bournemouth Hospital (129)</c:v>
                </c:pt>
                <c:pt idx="3">
                  <c:v>Macmillan Unit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(231)</c:v>
                </c:pt>
                <c:pt idx="1">
                  <c:v>Poole Hospital (102)</c:v>
                </c:pt>
                <c:pt idx="2">
                  <c:v>Royal Bournemouth Hospital (129)</c:v>
                </c:pt>
                <c:pt idx="3">
                  <c:v>Macmillan Unit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(231)</c:v>
                </c:pt>
                <c:pt idx="1">
                  <c:v>Poole Hospital (102)</c:v>
                </c:pt>
                <c:pt idx="2">
                  <c:v>Royal Bournemouth Hospital (129)</c:v>
                </c:pt>
                <c:pt idx="3">
                  <c:v>Macmillan Unit (-)</c:v>
                </c:pt>
              </c:strCache>
            </c:strRef>
          </c:cat>
          <c:val>
            <c:numRef>
              <c:f>Sheet1!$G$2:$G$5</c:f>
              <c:numCache>
                <c:formatCode>0.0;;</c:formatCode>
                <c:ptCount val="4"/>
                <c:pt idx="0">
                  <c:v>0</c:v>
                </c:pt>
                <c:pt idx="1">
                  <c:v>6.5531312132029962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(231)</c:v>
                </c:pt>
                <c:pt idx="1">
                  <c:v>Poole Hospital (102)</c:v>
                </c:pt>
                <c:pt idx="2">
                  <c:v>Royal Bournemouth Hospital (129)</c:v>
                </c:pt>
                <c:pt idx="3">
                  <c:v>Macmillan Unit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(231)</c:v>
                </c:pt>
                <c:pt idx="1">
                  <c:v>Poole Hospital (102)</c:v>
                </c:pt>
                <c:pt idx="2">
                  <c:v>Royal Bournemouth Hospital (129)</c:v>
                </c:pt>
                <c:pt idx="3">
                  <c:v>Macmillan Unit (-)</c:v>
                </c:pt>
              </c:strCache>
            </c:strRef>
          </c:cat>
          <c:val>
            <c:numRef>
              <c:f>Sheet1!$I$2:$I$5</c:f>
              <c:numCache>
                <c:formatCode>0.0;;</c:formatCode>
                <c:ptCount val="4"/>
                <c:pt idx="0">
                  <c:v>6.8594129658129326</c:v>
                </c:pt>
                <c:pt idx="1">
                  <c:v>0</c:v>
                </c:pt>
                <c:pt idx="2">
                  <c:v>7.0264879060446894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(231)</c:v>
                </c:pt>
                <c:pt idx="1">
                  <c:v>Poole Hospital (102)</c:v>
                </c:pt>
                <c:pt idx="2">
                  <c:v>Royal Bournemouth Hospital (129)</c:v>
                </c:pt>
                <c:pt idx="3">
                  <c:v>Macmillan Unit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3.1405870341870674</c:v>
                </c:pt>
                <c:pt idx="1">
                  <c:v>3.4468687867970038</c:v>
                </c:pt>
                <c:pt idx="2">
                  <c:v>2.9735120939553106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Sheet1!$G$2:$G$5</c:f>
              <c:numCache>
                <c:formatCode>0.0;;</c:formatCode>
                <c:ptCount val="4"/>
                <c:pt idx="0">
                  <c:v>8.3043048766431653</c:v>
                </c:pt>
                <c:pt idx="1">
                  <c:v>8.2657048361614454</c:v>
                </c:pt>
                <c:pt idx="2">
                  <c:v>8.0819136980324675</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(471)</c:v>
                </c:pt>
                <c:pt idx="1">
                  <c:v>Poole Hospital (174)</c:v>
                </c:pt>
                <c:pt idx="2">
                  <c:v>Royal Bournemouth Hospital (296)</c:v>
                </c:pt>
                <c:pt idx="3">
                  <c:v>Macmillan Unit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1.6956951233568347</c:v>
                </c:pt>
                <c:pt idx="1">
                  <c:v>1.7342951638385546</c:v>
                </c:pt>
                <c:pt idx="2">
                  <c:v>1.9180863019675325</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01/08/2025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01/08/2025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93537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R0D | University Hospitals Dorset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93537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R0D | University Hospitals Dorset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R0D | University Hospitals Dorset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University Hospitals Dorset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75618044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813536227"/>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86450253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53953149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79883274"/>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Q10. Did the hospital staff explain the reasons for changing wards during the night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When you asked doctors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Q24. Thinking about your care and treatment, were you told something by a member of staff that was different to what you had been told by another member of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University Hospitals Dorset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University Hospitals Dorset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481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Cultural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in the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 to get a bed:</a:t>
            </a:r>
            <a:r>
              <a:rPr lang="en-GB" sz="1250">
                <a:solidFill>
                  <a:prstClr val="black"/>
                </a:solidFill>
                <a:latin typeface="Arial"/>
              </a:rPr>
              <a:t> </a:t>
            </a:r>
            <a:r>
              <a:rPr lang="en-GB" sz="1250" b="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Explaining change of wards:</a:t>
            </a:r>
            <a:r>
              <a:rPr lang="en-GB" sz="1250">
                <a:solidFill>
                  <a:prstClr val="black"/>
                </a:solidFill>
                <a:latin typeface="Arial"/>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Language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Taking medication:</a:t>
            </a:r>
            <a:r>
              <a:rPr lang="en-GB" sz="1250">
                <a:solidFill>
                  <a:prstClr val="black"/>
                </a:solidFill>
                <a:latin typeface="Arial"/>
              </a:rPr>
              <a:t> </a:t>
            </a:r>
            <a:r>
              <a:rPr lang="en-GB" sz="1250" b="0" noProof="0">
                <a:solidFill>
                  <a:prstClr val="black"/>
                </a:solidFill>
                <a:latin typeface="Arial"/>
              </a:rPr>
              <a:t>Patients being able to take medication they brought with them when they need to</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Accessibility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prevented from sleeping at night due to noise from other patients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34598859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456890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66218836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46968550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482919254"/>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4201613728"/>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880322826"/>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72444279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4535702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1646424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89262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302065583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427451331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81256025"/>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1041058316"/>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635376268"/>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216320170"/>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46507474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1073538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006251129"/>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28828294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0118820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3815112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16976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15350263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66077692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536433068"/>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243384127"/>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402212906"/>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269359496"/>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4168782793"/>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5782929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1195015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259679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968076167"/>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46574619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421077948"/>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908780316"/>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82922489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7838671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4125471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88203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23733592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02145608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96907465"/>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45394945"/>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27215523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19632156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4608086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6916463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915590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326499761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6058100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834533371"/>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954845143"/>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79598667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530914056"/>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8784094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779664286"/>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637507660"/>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7228021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9256601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298031663"/>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92288244"/>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820242356"/>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804901157"/>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155063105"/>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532440271"/>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746396301"/>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5403347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026142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255045838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07018825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374392876"/>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248087792"/>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4040129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6507231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055649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611562896"/>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21859814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44898204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621944681"/>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23731874"/>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826231064"/>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3025185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992655486"/>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85056219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33437457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187175761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1358787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581565362"/>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06959997"/>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750990612"/>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8083900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657290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624941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676264504"/>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80179622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32866509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2878357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0903097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687063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221670335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88209889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98496294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1730104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4333926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2045368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946357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89234232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80138046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3143893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92074331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10523413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53179233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2705681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870272515"/>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15153347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420766775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63545234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96091931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404067366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91539417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05247726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38029923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54450092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71049782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00767607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9515354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6520093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46948908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34731573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25313609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9474009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09832329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33246909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66828415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2099073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79867709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78767705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25762848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424290144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61941187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822684223"/>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972456823"/>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736168014"/>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29401535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7193234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492815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63764451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15587527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91353171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84243453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8845181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00882273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02304896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413850175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9940903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4421994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9401543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50858046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6865796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470283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86170851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39126053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37745573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854708142"/>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246182641"/>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6264116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28151242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471</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918902872"/>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792545885"/>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6203084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93671789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471</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10408855"/>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28139689"/>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77481504"/>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06489871"/>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22575517"/>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32904203"/>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26216682"/>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42751895"/>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64505125"/>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61336103"/>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05504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6320927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9315848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4223003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55170004"/>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942382990"/>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81%</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481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77%</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23%</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757366754"/>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455132586"/>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855697184"/>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634027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4720551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4196454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3978066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9131454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6807803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076875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5061085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5066365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5329758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727363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1425642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451869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7672803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972572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304179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26651426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9028606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830172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3755128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5954977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0660048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025146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8308436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096760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7011822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960523398"/>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41289339"/>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9488796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682930602"/>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115301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0208303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1781194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431583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920312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6244694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8415910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448542188"/>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666522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1048169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8551845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0222148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02555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7246689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5388870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8627004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0924683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41719340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734150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51391479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57515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3279125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2128470428"/>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 How would you rate the quality of information you were given, while you were on the waiting list to be admitted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Q5. How long do you feel you had to wait to get to a bed on a ward, after you arrived at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Thinking about the location(s) selected at Q6, how long did you wait, in total, before you were admitted onto a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10912</TotalTime>
  <Words>16011</Words>
  <Application>Microsoft Office PowerPoint</Application>
  <PresentationFormat>Widescreen</PresentationFormat>
  <Paragraphs>2013</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University Hospitals Dorset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2025-08-01T18:20:29Z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